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Lst>
  <p:notesMasterIdLst>
    <p:notesMasterId r:id="rId58"/>
  </p:notesMasterIdLst>
  <p:sldIdLst>
    <p:sldId id="293" r:id="rId3"/>
    <p:sldId id="305" r:id="rId4"/>
    <p:sldId id="306" r:id="rId5"/>
    <p:sldId id="307" r:id="rId6"/>
    <p:sldId id="308" r:id="rId7"/>
    <p:sldId id="309" r:id="rId8"/>
    <p:sldId id="310" r:id="rId9"/>
    <p:sldId id="311"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25" r:id="rId24"/>
    <p:sldId id="326" r:id="rId25"/>
    <p:sldId id="259" r:id="rId26"/>
    <p:sldId id="256" r:id="rId27"/>
    <p:sldId id="261" r:id="rId28"/>
    <p:sldId id="260" r:id="rId29"/>
    <p:sldId id="262" r:id="rId30"/>
    <p:sldId id="263" r:id="rId31"/>
    <p:sldId id="264" r:id="rId32"/>
    <p:sldId id="266" r:id="rId33"/>
    <p:sldId id="267" r:id="rId34"/>
    <p:sldId id="268" r:id="rId35"/>
    <p:sldId id="269" r:id="rId36"/>
    <p:sldId id="270" r:id="rId37"/>
    <p:sldId id="271" r:id="rId38"/>
    <p:sldId id="272" r:id="rId39"/>
    <p:sldId id="265" r:id="rId40"/>
    <p:sldId id="273" r:id="rId41"/>
    <p:sldId id="274" r:id="rId42"/>
    <p:sldId id="275" r:id="rId43"/>
    <p:sldId id="276" r:id="rId44"/>
    <p:sldId id="277" r:id="rId45"/>
    <p:sldId id="278" r:id="rId46"/>
    <p:sldId id="279" r:id="rId47"/>
    <p:sldId id="280" r:id="rId48"/>
    <p:sldId id="281" r:id="rId49"/>
    <p:sldId id="287" r:id="rId50"/>
    <p:sldId id="288" r:id="rId51"/>
    <p:sldId id="289" r:id="rId52"/>
    <p:sldId id="290" r:id="rId53"/>
    <p:sldId id="291" r:id="rId54"/>
    <p:sldId id="282" r:id="rId55"/>
    <p:sldId id="283" r:id="rId56"/>
    <p:sldId id="292" r:id="rId5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79" autoAdjust="0"/>
    <p:restoredTop sz="94660"/>
  </p:normalViewPr>
  <p:slideViewPr>
    <p:cSldViewPr snapToGrid="0">
      <p:cViewPr varScale="1">
        <p:scale>
          <a:sx n="67" d="100"/>
          <a:sy n="67" d="100"/>
        </p:scale>
        <p:origin x="62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C79CD-8563-46E1-8F47-349C1055E533}" type="datetimeFigureOut">
              <a:rPr lang="vi-VN" smtClean="0"/>
              <a:t>16/01/2022</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1506A5-4B78-483C-AA7D-6A951F06950D}" type="slidenum">
              <a:rPr lang="vi-VN" smtClean="0"/>
              <a:t>‹#›</a:t>
            </a:fld>
            <a:endParaRPr lang="vi-VN"/>
          </a:p>
        </p:txBody>
      </p:sp>
    </p:spTree>
    <p:extLst>
      <p:ext uri="{BB962C8B-B14F-4D97-AF65-F5344CB8AC3E}">
        <p14:creationId xmlns:p14="http://schemas.microsoft.com/office/powerpoint/2010/main" val="1051757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65a5c374d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65a5c374d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twitter.com/SlidesManiaSM/" TargetMode="External"/><Relationship Id="rId12" Type="http://schemas.openxmlformats.org/officeDocument/2006/relationships/image" Target="../media/image5.png"/><Relationship Id="rId2" Type="http://schemas.openxmlformats.org/officeDocument/2006/relationships/hyperlink" Target="https://slidesmania.com/"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hyperlink" Target="https://www.instagram.com/slidesmania/" TargetMode="External"/><Relationship Id="rId5" Type="http://schemas.openxmlformats.org/officeDocument/2006/relationships/hyperlink" Target="https://www.facebook.com/SlidesManiaSM/" TargetMode="External"/><Relationship Id="rId10" Type="http://schemas.openxmlformats.org/officeDocument/2006/relationships/image" Target="../media/image4.png"/><Relationship Id="rId4" Type="http://schemas.openxmlformats.org/officeDocument/2006/relationships/hyperlink" Target="https://slidesmania.com/questions-powerpoint-google-slides/can-i-use-these-templates/" TargetMode="External"/><Relationship Id="rId9" Type="http://schemas.openxmlformats.org/officeDocument/2006/relationships/hyperlink" Target="https://www.pinterest.com/slidesmania/"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2687400" y="2182200"/>
            <a:ext cx="6853200" cy="18520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None/>
              <a:defRPr sz="4800"/>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endParaRPr/>
          </a:p>
        </p:txBody>
      </p:sp>
      <p:sp>
        <p:nvSpPr>
          <p:cNvPr id="12" name="Google Shape;12;p2"/>
          <p:cNvSpPr txBox="1">
            <a:spLocks noGrp="1"/>
          </p:cNvSpPr>
          <p:nvPr>
            <p:ph type="subTitle" idx="1"/>
          </p:nvPr>
        </p:nvSpPr>
        <p:spPr>
          <a:xfrm>
            <a:off x="2687400" y="4083633"/>
            <a:ext cx="6853200" cy="105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800"/>
              <a:buNone/>
              <a:defRPr>
                <a:solidFill>
                  <a:srgbClr val="FFFFFF"/>
                </a:solidFill>
              </a:defRPr>
            </a:lvl1pPr>
            <a:lvl2pPr lvl="1" algn="ctr">
              <a:lnSpc>
                <a:spcPct val="100000"/>
              </a:lnSpc>
              <a:spcBef>
                <a:spcPts val="0"/>
              </a:spcBef>
              <a:spcAft>
                <a:spcPts val="0"/>
              </a:spcAft>
              <a:buClr>
                <a:srgbClr val="FFFFFF"/>
              </a:buClr>
              <a:buSzPts val="2800"/>
              <a:buNone/>
              <a:defRPr sz="3733">
                <a:solidFill>
                  <a:srgbClr val="FFFFFF"/>
                </a:solidFill>
              </a:defRPr>
            </a:lvl2pPr>
            <a:lvl3pPr lvl="2" algn="ctr">
              <a:lnSpc>
                <a:spcPct val="100000"/>
              </a:lnSpc>
              <a:spcBef>
                <a:spcPts val="0"/>
              </a:spcBef>
              <a:spcAft>
                <a:spcPts val="0"/>
              </a:spcAft>
              <a:buClr>
                <a:srgbClr val="FFFFFF"/>
              </a:buClr>
              <a:buSzPts val="2800"/>
              <a:buNone/>
              <a:defRPr sz="3733">
                <a:solidFill>
                  <a:srgbClr val="FFFFFF"/>
                </a:solidFill>
              </a:defRPr>
            </a:lvl3pPr>
            <a:lvl4pPr lvl="3" algn="ctr">
              <a:lnSpc>
                <a:spcPct val="100000"/>
              </a:lnSpc>
              <a:spcBef>
                <a:spcPts val="0"/>
              </a:spcBef>
              <a:spcAft>
                <a:spcPts val="0"/>
              </a:spcAft>
              <a:buClr>
                <a:srgbClr val="FFFFFF"/>
              </a:buClr>
              <a:buSzPts val="2800"/>
              <a:buNone/>
              <a:defRPr sz="3733">
                <a:solidFill>
                  <a:srgbClr val="FFFFFF"/>
                </a:solidFill>
              </a:defRPr>
            </a:lvl4pPr>
            <a:lvl5pPr lvl="4" algn="ctr">
              <a:lnSpc>
                <a:spcPct val="100000"/>
              </a:lnSpc>
              <a:spcBef>
                <a:spcPts val="0"/>
              </a:spcBef>
              <a:spcAft>
                <a:spcPts val="0"/>
              </a:spcAft>
              <a:buClr>
                <a:srgbClr val="FFFFFF"/>
              </a:buClr>
              <a:buSzPts val="2800"/>
              <a:buNone/>
              <a:defRPr sz="3733">
                <a:solidFill>
                  <a:srgbClr val="FFFFFF"/>
                </a:solidFill>
              </a:defRPr>
            </a:lvl5pPr>
            <a:lvl6pPr lvl="5" algn="ctr">
              <a:lnSpc>
                <a:spcPct val="100000"/>
              </a:lnSpc>
              <a:spcBef>
                <a:spcPts val="0"/>
              </a:spcBef>
              <a:spcAft>
                <a:spcPts val="0"/>
              </a:spcAft>
              <a:buClr>
                <a:srgbClr val="FFFFFF"/>
              </a:buClr>
              <a:buSzPts val="2800"/>
              <a:buNone/>
              <a:defRPr sz="3733">
                <a:solidFill>
                  <a:srgbClr val="FFFFFF"/>
                </a:solidFill>
              </a:defRPr>
            </a:lvl6pPr>
            <a:lvl7pPr lvl="6" algn="ctr">
              <a:lnSpc>
                <a:spcPct val="100000"/>
              </a:lnSpc>
              <a:spcBef>
                <a:spcPts val="0"/>
              </a:spcBef>
              <a:spcAft>
                <a:spcPts val="0"/>
              </a:spcAft>
              <a:buClr>
                <a:srgbClr val="FFFFFF"/>
              </a:buClr>
              <a:buSzPts val="2800"/>
              <a:buNone/>
              <a:defRPr sz="3733">
                <a:solidFill>
                  <a:srgbClr val="FFFFFF"/>
                </a:solidFill>
              </a:defRPr>
            </a:lvl7pPr>
            <a:lvl8pPr lvl="7" algn="ctr">
              <a:lnSpc>
                <a:spcPct val="100000"/>
              </a:lnSpc>
              <a:spcBef>
                <a:spcPts val="0"/>
              </a:spcBef>
              <a:spcAft>
                <a:spcPts val="0"/>
              </a:spcAft>
              <a:buClr>
                <a:srgbClr val="FFFFFF"/>
              </a:buClr>
              <a:buSzPts val="2800"/>
              <a:buNone/>
              <a:defRPr sz="3733">
                <a:solidFill>
                  <a:srgbClr val="FFFFFF"/>
                </a:solidFill>
              </a:defRPr>
            </a:lvl8pPr>
            <a:lvl9pPr lvl="8" algn="ctr">
              <a:lnSpc>
                <a:spcPct val="100000"/>
              </a:lnSpc>
              <a:spcBef>
                <a:spcPts val="0"/>
              </a:spcBef>
              <a:spcAft>
                <a:spcPts val="0"/>
              </a:spcAft>
              <a:buClr>
                <a:srgbClr val="FFFFFF"/>
              </a:buClr>
              <a:buSzPts val="2800"/>
              <a:buNone/>
              <a:defRPr sz="3733">
                <a:solidFill>
                  <a:srgbClr val="FFFFFF"/>
                </a:solidFill>
              </a:defRPr>
            </a:lvl9pPr>
          </a:lstStyle>
          <a:p>
            <a:endParaRPr/>
          </a:p>
        </p:txBody>
      </p:sp>
      <p:sp>
        <p:nvSpPr>
          <p:cNvPr id="13" name="Google Shape;13;p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
        <p:nvSpPr>
          <p:cNvPr id="14" name="Google Shape;14;p2"/>
          <p:cNvSpPr/>
          <p:nvPr/>
        </p:nvSpPr>
        <p:spPr>
          <a:xfrm>
            <a:off x="-2800" y="-12633"/>
            <a:ext cx="12192000" cy="6858000"/>
          </a:xfrm>
          <a:prstGeom prst="frame">
            <a:avLst>
              <a:gd name="adj1" fmla="val 4416"/>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15" name="Google Shape;15;p2"/>
          <p:cNvGrpSpPr/>
          <p:nvPr/>
        </p:nvGrpSpPr>
        <p:grpSpPr>
          <a:xfrm>
            <a:off x="9778341" y="596130"/>
            <a:ext cx="1656040" cy="1758052"/>
            <a:chOff x="6569796" y="79404"/>
            <a:chExt cx="1687999" cy="1792224"/>
          </a:xfrm>
        </p:grpSpPr>
        <p:sp>
          <p:nvSpPr>
            <p:cNvPr id="16" name="Google Shape;16;p2"/>
            <p:cNvSpPr/>
            <p:nvPr/>
          </p:nvSpPr>
          <p:spPr>
            <a:xfrm>
              <a:off x="6569796" y="79404"/>
              <a:ext cx="1687999" cy="1792224"/>
            </a:xfrm>
            <a:custGeom>
              <a:avLst/>
              <a:gdLst/>
              <a:ahLst/>
              <a:cxnLst/>
              <a:rect l="l" t="t" r="r" b="b"/>
              <a:pathLst>
                <a:path w="1687999" h="1792224" extrusionOk="0">
                  <a:moveTo>
                    <a:pt x="1621080" y="498788"/>
                  </a:moveTo>
                  <a:lnTo>
                    <a:pt x="773868" y="9734"/>
                  </a:lnTo>
                  <a:cubicBezTo>
                    <a:pt x="754327" y="-1509"/>
                    <a:pt x="735321" y="-3115"/>
                    <a:pt x="720331" y="5451"/>
                  </a:cubicBezTo>
                  <a:lnTo>
                    <a:pt x="658229" y="41588"/>
                  </a:lnTo>
                  <a:cubicBezTo>
                    <a:pt x="658229" y="41588"/>
                    <a:pt x="658229" y="41588"/>
                    <a:pt x="658229" y="41588"/>
                  </a:cubicBezTo>
                  <a:cubicBezTo>
                    <a:pt x="658229" y="41588"/>
                    <a:pt x="658229" y="41588"/>
                    <a:pt x="658229" y="41588"/>
                  </a:cubicBezTo>
                  <a:lnTo>
                    <a:pt x="658229" y="41588"/>
                  </a:lnTo>
                  <a:lnTo>
                    <a:pt x="658229" y="41588"/>
                  </a:lnTo>
                  <a:cubicBezTo>
                    <a:pt x="643506" y="50153"/>
                    <a:pt x="635476" y="67017"/>
                    <a:pt x="635476" y="89235"/>
                  </a:cubicBezTo>
                  <a:lnTo>
                    <a:pt x="633602" y="727388"/>
                  </a:lnTo>
                  <a:cubicBezTo>
                    <a:pt x="633602" y="747464"/>
                    <a:pt x="640027" y="769681"/>
                    <a:pt x="651537" y="790560"/>
                  </a:cubicBezTo>
                  <a:cubicBezTo>
                    <a:pt x="626375" y="790025"/>
                    <a:pt x="600945" y="795379"/>
                    <a:pt x="581939" y="806621"/>
                  </a:cubicBezTo>
                  <a:lnTo>
                    <a:pt x="30248" y="1127304"/>
                  </a:lnTo>
                  <a:cubicBezTo>
                    <a:pt x="10975" y="1138546"/>
                    <a:pt x="268" y="1154072"/>
                    <a:pt x="268" y="1170936"/>
                  </a:cubicBezTo>
                  <a:lnTo>
                    <a:pt x="268" y="1170936"/>
                  </a:lnTo>
                  <a:lnTo>
                    <a:pt x="0" y="1242942"/>
                  </a:lnTo>
                  <a:cubicBezTo>
                    <a:pt x="0" y="1260074"/>
                    <a:pt x="10707" y="1275867"/>
                    <a:pt x="30516" y="1287110"/>
                  </a:cubicBezTo>
                  <a:lnTo>
                    <a:pt x="877460" y="1776164"/>
                  </a:lnTo>
                  <a:cubicBezTo>
                    <a:pt x="895930" y="1786871"/>
                    <a:pt x="920289" y="1792225"/>
                    <a:pt x="944381" y="1792225"/>
                  </a:cubicBezTo>
                  <a:cubicBezTo>
                    <a:pt x="968739" y="1792225"/>
                    <a:pt x="992830" y="1786871"/>
                    <a:pt x="1011301" y="1776164"/>
                  </a:cubicBezTo>
                  <a:lnTo>
                    <a:pt x="1562992" y="1455481"/>
                  </a:lnTo>
                  <a:cubicBezTo>
                    <a:pt x="1582266" y="1444239"/>
                    <a:pt x="1592973" y="1428713"/>
                    <a:pt x="1592973" y="1411849"/>
                  </a:cubicBezTo>
                  <a:lnTo>
                    <a:pt x="1593240" y="1340378"/>
                  </a:lnTo>
                  <a:cubicBezTo>
                    <a:pt x="1596720" y="1339308"/>
                    <a:pt x="1599665" y="1337969"/>
                    <a:pt x="1602609" y="1336095"/>
                  </a:cubicBezTo>
                  <a:lnTo>
                    <a:pt x="1663373" y="1300761"/>
                  </a:lnTo>
                  <a:cubicBezTo>
                    <a:pt x="1678095" y="1292196"/>
                    <a:pt x="1686126" y="1275332"/>
                    <a:pt x="1686126" y="1253114"/>
                  </a:cubicBezTo>
                  <a:lnTo>
                    <a:pt x="1688000" y="614961"/>
                  </a:lnTo>
                  <a:cubicBezTo>
                    <a:pt x="1688000" y="572132"/>
                    <a:pt x="1658019" y="519934"/>
                    <a:pt x="1621080" y="498788"/>
                  </a:cubicBezTo>
                  <a:close/>
                  <a:moveTo>
                    <a:pt x="651269" y="727388"/>
                  </a:moveTo>
                  <a:lnTo>
                    <a:pt x="653143" y="89235"/>
                  </a:lnTo>
                  <a:cubicBezTo>
                    <a:pt x="653143" y="73442"/>
                    <a:pt x="658229" y="61931"/>
                    <a:pt x="667062" y="56578"/>
                  </a:cubicBezTo>
                  <a:cubicBezTo>
                    <a:pt x="676164" y="51224"/>
                    <a:pt x="688745" y="52830"/>
                    <a:pt x="702664" y="60861"/>
                  </a:cubicBezTo>
                  <a:lnTo>
                    <a:pt x="1549876" y="550182"/>
                  </a:lnTo>
                  <a:cubicBezTo>
                    <a:pt x="1581463" y="568385"/>
                    <a:pt x="1607963" y="614426"/>
                    <a:pt x="1607963" y="650831"/>
                  </a:cubicBezTo>
                  <a:lnTo>
                    <a:pt x="1606089" y="1288984"/>
                  </a:lnTo>
                  <a:cubicBezTo>
                    <a:pt x="1606089" y="1306383"/>
                    <a:pt x="1599932" y="1318428"/>
                    <a:pt x="1589493" y="1322711"/>
                  </a:cubicBezTo>
                  <a:cubicBezTo>
                    <a:pt x="1584675" y="1312272"/>
                    <a:pt x="1575841" y="1302903"/>
                    <a:pt x="1562725" y="1295676"/>
                  </a:cubicBezTo>
                  <a:lnTo>
                    <a:pt x="715780" y="806621"/>
                  </a:lnTo>
                  <a:cubicBezTo>
                    <a:pt x="703467" y="799662"/>
                    <a:pt x="688745" y="794843"/>
                    <a:pt x="673219" y="792434"/>
                  </a:cubicBezTo>
                  <a:cubicBezTo>
                    <a:pt x="659567" y="771555"/>
                    <a:pt x="651269" y="747464"/>
                    <a:pt x="651269" y="727388"/>
                  </a:cubicBezTo>
                  <a:close/>
                  <a:moveTo>
                    <a:pt x="39081" y="1142294"/>
                  </a:moveTo>
                  <a:lnTo>
                    <a:pt x="590773" y="821612"/>
                  </a:lnTo>
                  <a:cubicBezTo>
                    <a:pt x="606567" y="812510"/>
                    <a:pt x="627713" y="807960"/>
                    <a:pt x="648860" y="807960"/>
                  </a:cubicBezTo>
                  <a:cubicBezTo>
                    <a:pt x="670007" y="807960"/>
                    <a:pt x="691154" y="812510"/>
                    <a:pt x="706947" y="821612"/>
                  </a:cubicBezTo>
                  <a:lnTo>
                    <a:pt x="1553891" y="1310666"/>
                  </a:lnTo>
                  <a:cubicBezTo>
                    <a:pt x="1567810" y="1318696"/>
                    <a:pt x="1575574" y="1328868"/>
                    <a:pt x="1575574" y="1339308"/>
                  </a:cubicBezTo>
                  <a:cubicBezTo>
                    <a:pt x="1575574" y="1349747"/>
                    <a:pt x="1568078" y="1359919"/>
                    <a:pt x="1554426" y="1367682"/>
                  </a:cubicBezTo>
                  <a:lnTo>
                    <a:pt x="1002735" y="1688364"/>
                  </a:lnTo>
                  <a:cubicBezTo>
                    <a:pt x="971416" y="1706567"/>
                    <a:pt x="918148" y="1706567"/>
                    <a:pt x="886561" y="1688364"/>
                  </a:cubicBezTo>
                  <a:lnTo>
                    <a:pt x="39617" y="1199310"/>
                  </a:lnTo>
                  <a:cubicBezTo>
                    <a:pt x="25697" y="1191280"/>
                    <a:pt x="17935" y="1181108"/>
                    <a:pt x="17935" y="1170668"/>
                  </a:cubicBezTo>
                  <a:cubicBezTo>
                    <a:pt x="17935" y="1160496"/>
                    <a:pt x="25430" y="1150324"/>
                    <a:pt x="39081" y="1142294"/>
                  </a:cubicBezTo>
                  <a:close/>
                  <a:moveTo>
                    <a:pt x="1554159" y="1439956"/>
                  </a:moveTo>
                  <a:lnTo>
                    <a:pt x="1002467" y="1760638"/>
                  </a:lnTo>
                  <a:cubicBezTo>
                    <a:pt x="971149" y="1778841"/>
                    <a:pt x="917880" y="1778841"/>
                    <a:pt x="886294" y="1760638"/>
                  </a:cubicBezTo>
                  <a:lnTo>
                    <a:pt x="39349" y="1271584"/>
                  </a:lnTo>
                  <a:cubicBezTo>
                    <a:pt x="25430" y="1263554"/>
                    <a:pt x="17667" y="1253382"/>
                    <a:pt x="17667" y="1242675"/>
                  </a:cubicBezTo>
                  <a:lnTo>
                    <a:pt x="17667" y="1205467"/>
                  </a:lnTo>
                  <a:cubicBezTo>
                    <a:pt x="21415" y="1208679"/>
                    <a:pt x="25697" y="1211891"/>
                    <a:pt x="30516" y="1214568"/>
                  </a:cubicBezTo>
                  <a:lnTo>
                    <a:pt x="877460" y="1703622"/>
                  </a:lnTo>
                  <a:cubicBezTo>
                    <a:pt x="895930" y="1714329"/>
                    <a:pt x="920289" y="1719683"/>
                    <a:pt x="944381" y="1719683"/>
                  </a:cubicBezTo>
                  <a:cubicBezTo>
                    <a:pt x="968739" y="1719683"/>
                    <a:pt x="992830" y="1714329"/>
                    <a:pt x="1011301" y="1703622"/>
                  </a:cubicBezTo>
                  <a:lnTo>
                    <a:pt x="1563260" y="1383207"/>
                  </a:lnTo>
                  <a:cubicBezTo>
                    <a:pt x="1567810" y="1380531"/>
                    <a:pt x="1571826" y="1377586"/>
                    <a:pt x="1575574" y="1374642"/>
                  </a:cubicBezTo>
                  <a:lnTo>
                    <a:pt x="1575574" y="1411849"/>
                  </a:lnTo>
                  <a:cubicBezTo>
                    <a:pt x="1575306" y="1422021"/>
                    <a:pt x="1567810" y="1432193"/>
                    <a:pt x="1554159" y="1439956"/>
                  </a:cubicBezTo>
                  <a:close/>
                  <a:moveTo>
                    <a:pt x="1654540" y="1285236"/>
                  </a:moveTo>
                  <a:lnTo>
                    <a:pt x="1622418" y="1303974"/>
                  </a:lnTo>
                  <a:cubicBezTo>
                    <a:pt x="1623220" y="1299423"/>
                    <a:pt x="1623756" y="1294337"/>
                    <a:pt x="1623756" y="1288984"/>
                  </a:cubicBezTo>
                  <a:lnTo>
                    <a:pt x="1625630" y="650831"/>
                  </a:lnTo>
                  <a:cubicBezTo>
                    <a:pt x="1625630" y="608269"/>
                    <a:pt x="1595650" y="556339"/>
                    <a:pt x="1558710" y="534925"/>
                  </a:cubicBezTo>
                  <a:lnTo>
                    <a:pt x="711498" y="45871"/>
                  </a:lnTo>
                  <a:cubicBezTo>
                    <a:pt x="706679" y="43194"/>
                    <a:pt x="701861" y="40785"/>
                    <a:pt x="697310" y="39178"/>
                  </a:cubicBezTo>
                  <a:lnTo>
                    <a:pt x="729432" y="20441"/>
                  </a:lnTo>
                  <a:cubicBezTo>
                    <a:pt x="738533" y="15087"/>
                    <a:pt x="751115" y="16693"/>
                    <a:pt x="765034" y="24724"/>
                  </a:cubicBezTo>
                  <a:lnTo>
                    <a:pt x="1611978" y="513778"/>
                  </a:lnTo>
                  <a:cubicBezTo>
                    <a:pt x="1643564" y="531980"/>
                    <a:pt x="1670065" y="578021"/>
                    <a:pt x="1670065" y="614426"/>
                  </a:cubicBezTo>
                  <a:lnTo>
                    <a:pt x="1668191" y="1252579"/>
                  </a:lnTo>
                  <a:cubicBezTo>
                    <a:pt x="1668459" y="1268372"/>
                    <a:pt x="1663373" y="1279882"/>
                    <a:pt x="1654540" y="128523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2"/>
            <p:cNvSpPr/>
            <p:nvPr/>
          </p:nvSpPr>
          <p:spPr>
            <a:xfrm>
              <a:off x="7046804" y="990622"/>
              <a:ext cx="153649" cy="96432"/>
            </a:xfrm>
            <a:custGeom>
              <a:avLst/>
              <a:gdLst/>
              <a:ahLst/>
              <a:cxnLst/>
              <a:rect l="l" t="t" r="r" b="b"/>
              <a:pathLst>
                <a:path w="153649" h="96432" extrusionOk="0">
                  <a:moveTo>
                    <a:pt x="10707" y="57886"/>
                  </a:moveTo>
                  <a:lnTo>
                    <a:pt x="69062" y="91614"/>
                  </a:lnTo>
                  <a:cubicBezTo>
                    <a:pt x="74416" y="94826"/>
                    <a:pt x="81376" y="96432"/>
                    <a:pt x="88068" y="96432"/>
                  </a:cubicBezTo>
                  <a:cubicBezTo>
                    <a:pt x="95027" y="96432"/>
                    <a:pt x="101719" y="94826"/>
                    <a:pt x="107073" y="91614"/>
                  </a:cubicBezTo>
                  <a:lnTo>
                    <a:pt x="143210" y="70467"/>
                  </a:lnTo>
                  <a:cubicBezTo>
                    <a:pt x="149902" y="66720"/>
                    <a:pt x="153650" y="60831"/>
                    <a:pt x="153650" y="54406"/>
                  </a:cubicBezTo>
                  <a:cubicBezTo>
                    <a:pt x="153650" y="47982"/>
                    <a:pt x="149902" y="42093"/>
                    <a:pt x="143210" y="38345"/>
                  </a:cubicBezTo>
                  <a:lnTo>
                    <a:pt x="84855" y="4617"/>
                  </a:lnTo>
                  <a:cubicBezTo>
                    <a:pt x="74148" y="-1539"/>
                    <a:pt x="57284" y="-1539"/>
                    <a:pt x="46577" y="4617"/>
                  </a:cubicBezTo>
                  <a:lnTo>
                    <a:pt x="10440" y="25764"/>
                  </a:lnTo>
                  <a:cubicBezTo>
                    <a:pt x="3748" y="29512"/>
                    <a:pt x="0" y="35401"/>
                    <a:pt x="0" y="41825"/>
                  </a:cubicBezTo>
                  <a:cubicBezTo>
                    <a:pt x="268" y="47982"/>
                    <a:pt x="4283" y="53871"/>
                    <a:pt x="10707" y="57886"/>
                  </a:cubicBezTo>
                  <a:close/>
                  <a:moveTo>
                    <a:pt x="19541" y="40754"/>
                  </a:moveTo>
                  <a:lnTo>
                    <a:pt x="55678" y="19608"/>
                  </a:lnTo>
                  <a:cubicBezTo>
                    <a:pt x="61032" y="16396"/>
                    <a:pt x="70668" y="16396"/>
                    <a:pt x="76022" y="19608"/>
                  </a:cubicBezTo>
                  <a:lnTo>
                    <a:pt x="134376" y="53336"/>
                  </a:lnTo>
                  <a:cubicBezTo>
                    <a:pt x="134912" y="53603"/>
                    <a:pt x="135447" y="53871"/>
                    <a:pt x="135714" y="54139"/>
                  </a:cubicBezTo>
                  <a:cubicBezTo>
                    <a:pt x="135447" y="54406"/>
                    <a:pt x="135179" y="54674"/>
                    <a:pt x="134644" y="54942"/>
                  </a:cubicBezTo>
                  <a:lnTo>
                    <a:pt x="98507" y="76088"/>
                  </a:lnTo>
                  <a:cubicBezTo>
                    <a:pt x="93153" y="79301"/>
                    <a:pt x="83517" y="79301"/>
                    <a:pt x="78163" y="76088"/>
                  </a:cubicBezTo>
                  <a:lnTo>
                    <a:pt x="19809" y="42361"/>
                  </a:lnTo>
                  <a:cubicBezTo>
                    <a:pt x="19273" y="42093"/>
                    <a:pt x="18738" y="41825"/>
                    <a:pt x="18470" y="41558"/>
                  </a:cubicBezTo>
                  <a:cubicBezTo>
                    <a:pt x="18738" y="41558"/>
                    <a:pt x="19006" y="41022"/>
                    <a:pt x="19541" y="407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2"/>
            <p:cNvSpPr/>
            <p:nvPr/>
          </p:nvSpPr>
          <p:spPr>
            <a:xfrm>
              <a:off x="7140761" y="935814"/>
              <a:ext cx="134911" cy="85925"/>
            </a:xfrm>
            <a:custGeom>
              <a:avLst/>
              <a:gdLst/>
              <a:ahLst/>
              <a:cxnLst/>
              <a:rect l="l" t="t" r="r" b="b"/>
              <a:pathLst>
                <a:path w="134911" h="85925" extrusionOk="0">
                  <a:moveTo>
                    <a:pt x="10439" y="58355"/>
                  </a:moveTo>
                  <a:lnTo>
                    <a:pt x="50056" y="81107"/>
                  </a:lnTo>
                  <a:cubicBezTo>
                    <a:pt x="55410" y="84320"/>
                    <a:pt x="62370" y="85926"/>
                    <a:pt x="69329" y="85926"/>
                  </a:cubicBezTo>
                  <a:cubicBezTo>
                    <a:pt x="76289" y="85926"/>
                    <a:pt x="82981" y="84320"/>
                    <a:pt x="88335" y="81107"/>
                  </a:cubicBezTo>
                  <a:lnTo>
                    <a:pt x="124472" y="59961"/>
                  </a:lnTo>
                  <a:cubicBezTo>
                    <a:pt x="131164" y="56213"/>
                    <a:pt x="134911" y="50324"/>
                    <a:pt x="134911" y="43900"/>
                  </a:cubicBezTo>
                  <a:cubicBezTo>
                    <a:pt x="134911" y="37475"/>
                    <a:pt x="131164" y="31586"/>
                    <a:pt x="124472" y="27571"/>
                  </a:cubicBezTo>
                  <a:lnTo>
                    <a:pt x="84855" y="4818"/>
                  </a:lnTo>
                  <a:cubicBezTo>
                    <a:pt x="73880" y="-1606"/>
                    <a:pt x="57552" y="-1606"/>
                    <a:pt x="46576" y="4818"/>
                  </a:cubicBezTo>
                  <a:lnTo>
                    <a:pt x="10439" y="25965"/>
                  </a:lnTo>
                  <a:cubicBezTo>
                    <a:pt x="3747" y="29713"/>
                    <a:pt x="0" y="35602"/>
                    <a:pt x="0" y="42026"/>
                  </a:cubicBezTo>
                  <a:cubicBezTo>
                    <a:pt x="0" y="48450"/>
                    <a:pt x="3747" y="54339"/>
                    <a:pt x="10439" y="58355"/>
                  </a:cubicBezTo>
                  <a:close/>
                  <a:moveTo>
                    <a:pt x="19273" y="41223"/>
                  </a:moveTo>
                  <a:lnTo>
                    <a:pt x="55410" y="20076"/>
                  </a:lnTo>
                  <a:cubicBezTo>
                    <a:pt x="60764" y="16864"/>
                    <a:pt x="70400" y="16864"/>
                    <a:pt x="75754" y="20076"/>
                  </a:cubicBezTo>
                  <a:lnTo>
                    <a:pt x="115370" y="42829"/>
                  </a:lnTo>
                  <a:cubicBezTo>
                    <a:pt x="115906" y="43097"/>
                    <a:pt x="116441" y="43364"/>
                    <a:pt x="116709" y="43632"/>
                  </a:cubicBezTo>
                  <a:cubicBezTo>
                    <a:pt x="116441" y="43900"/>
                    <a:pt x="116174" y="44167"/>
                    <a:pt x="115638" y="44435"/>
                  </a:cubicBezTo>
                  <a:lnTo>
                    <a:pt x="79501" y="65582"/>
                  </a:lnTo>
                  <a:cubicBezTo>
                    <a:pt x="74148" y="68794"/>
                    <a:pt x="64511" y="68794"/>
                    <a:pt x="58890" y="65582"/>
                  </a:cubicBezTo>
                  <a:lnTo>
                    <a:pt x="19273" y="42829"/>
                  </a:lnTo>
                  <a:cubicBezTo>
                    <a:pt x="18738" y="42561"/>
                    <a:pt x="18202" y="42294"/>
                    <a:pt x="17935" y="42026"/>
                  </a:cubicBezTo>
                  <a:cubicBezTo>
                    <a:pt x="18202" y="42026"/>
                    <a:pt x="18738" y="41491"/>
                    <a:pt x="19273" y="412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2"/>
            <p:cNvSpPr/>
            <p:nvPr/>
          </p:nvSpPr>
          <p:spPr>
            <a:xfrm>
              <a:off x="7241141" y="993901"/>
              <a:ext cx="134643" cy="85658"/>
            </a:xfrm>
            <a:custGeom>
              <a:avLst/>
              <a:gdLst/>
              <a:ahLst/>
              <a:cxnLst/>
              <a:rect l="l" t="t" r="r" b="b"/>
              <a:pathLst>
                <a:path w="134643" h="85658" extrusionOk="0">
                  <a:moveTo>
                    <a:pt x="0" y="42026"/>
                  </a:moveTo>
                  <a:cubicBezTo>
                    <a:pt x="0" y="48450"/>
                    <a:pt x="3747" y="54339"/>
                    <a:pt x="10439" y="58087"/>
                  </a:cubicBezTo>
                  <a:lnTo>
                    <a:pt x="50056" y="80840"/>
                  </a:lnTo>
                  <a:cubicBezTo>
                    <a:pt x="55410" y="84052"/>
                    <a:pt x="62370" y="85658"/>
                    <a:pt x="69062" y="85658"/>
                  </a:cubicBezTo>
                  <a:cubicBezTo>
                    <a:pt x="76021" y="85658"/>
                    <a:pt x="82713" y="84052"/>
                    <a:pt x="88067" y="80840"/>
                  </a:cubicBezTo>
                  <a:lnTo>
                    <a:pt x="124204" y="59693"/>
                  </a:lnTo>
                  <a:cubicBezTo>
                    <a:pt x="130896" y="55945"/>
                    <a:pt x="134644" y="50056"/>
                    <a:pt x="134644" y="43632"/>
                  </a:cubicBezTo>
                  <a:cubicBezTo>
                    <a:pt x="134644" y="37208"/>
                    <a:pt x="130896" y="31319"/>
                    <a:pt x="124204" y="27571"/>
                  </a:cubicBezTo>
                  <a:lnTo>
                    <a:pt x="84587" y="4818"/>
                  </a:lnTo>
                  <a:cubicBezTo>
                    <a:pt x="73612" y="-1606"/>
                    <a:pt x="57284" y="-1606"/>
                    <a:pt x="46309" y="4818"/>
                  </a:cubicBezTo>
                  <a:lnTo>
                    <a:pt x="10172" y="25965"/>
                  </a:lnTo>
                  <a:cubicBezTo>
                    <a:pt x="3747" y="29713"/>
                    <a:pt x="0" y="35602"/>
                    <a:pt x="0" y="42026"/>
                  </a:cubicBezTo>
                  <a:close/>
                  <a:moveTo>
                    <a:pt x="19273" y="41223"/>
                  </a:moveTo>
                  <a:lnTo>
                    <a:pt x="55410" y="20076"/>
                  </a:lnTo>
                  <a:cubicBezTo>
                    <a:pt x="60764" y="16864"/>
                    <a:pt x="70400" y="16864"/>
                    <a:pt x="75754" y="20076"/>
                  </a:cubicBezTo>
                  <a:lnTo>
                    <a:pt x="115370" y="42829"/>
                  </a:lnTo>
                  <a:lnTo>
                    <a:pt x="115370" y="42829"/>
                  </a:lnTo>
                  <a:cubicBezTo>
                    <a:pt x="115906" y="43097"/>
                    <a:pt x="116441" y="43364"/>
                    <a:pt x="116709" y="43632"/>
                  </a:cubicBezTo>
                  <a:cubicBezTo>
                    <a:pt x="116441" y="43900"/>
                    <a:pt x="116174" y="44167"/>
                    <a:pt x="115638" y="44435"/>
                  </a:cubicBezTo>
                  <a:lnTo>
                    <a:pt x="79501" y="65582"/>
                  </a:lnTo>
                  <a:cubicBezTo>
                    <a:pt x="74148" y="68794"/>
                    <a:pt x="64511" y="68794"/>
                    <a:pt x="59157" y="65582"/>
                  </a:cubicBezTo>
                  <a:lnTo>
                    <a:pt x="19541" y="42829"/>
                  </a:lnTo>
                  <a:cubicBezTo>
                    <a:pt x="19005" y="42561"/>
                    <a:pt x="18470" y="42294"/>
                    <a:pt x="18202" y="42026"/>
                  </a:cubicBezTo>
                  <a:cubicBezTo>
                    <a:pt x="18202" y="41758"/>
                    <a:pt x="18738" y="41491"/>
                    <a:pt x="19273" y="412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2"/>
            <p:cNvSpPr/>
            <p:nvPr/>
          </p:nvSpPr>
          <p:spPr>
            <a:xfrm>
              <a:off x="7341522" y="1051720"/>
              <a:ext cx="134643" cy="85658"/>
            </a:xfrm>
            <a:custGeom>
              <a:avLst/>
              <a:gdLst/>
              <a:ahLst/>
              <a:cxnLst/>
              <a:rect l="l" t="t" r="r" b="b"/>
              <a:pathLst>
                <a:path w="134643" h="85658" extrusionOk="0">
                  <a:moveTo>
                    <a:pt x="0" y="42026"/>
                  </a:moveTo>
                  <a:cubicBezTo>
                    <a:pt x="0" y="48450"/>
                    <a:pt x="3747" y="54339"/>
                    <a:pt x="10439" y="58087"/>
                  </a:cubicBezTo>
                  <a:lnTo>
                    <a:pt x="50056" y="80840"/>
                  </a:lnTo>
                  <a:cubicBezTo>
                    <a:pt x="55410" y="84052"/>
                    <a:pt x="62370" y="85658"/>
                    <a:pt x="69062" y="85658"/>
                  </a:cubicBezTo>
                  <a:cubicBezTo>
                    <a:pt x="76021" y="85658"/>
                    <a:pt x="82713" y="84052"/>
                    <a:pt x="88067" y="80840"/>
                  </a:cubicBezTo>
                  <a:lnTo>
                    <a:pt x="124204" y="59693"/>
                  </a:lnTo>
                  <a:cubicBezTo>
                    <a:pt x="130896" y="55945"/>
                    <a:pt x="134644" y="50056"/>
                    <a:pt x="134644" y="43632"/>
                  </a:cubicBezTo>
                  <a:cubicBezTo>
                    <a:pt x="134644" y="37208"/>
                    <a:pt x="130896" y="31319"/>
                    <a:pt x="124204" y="27571"/>
                  </a:cubicBezTo>
                  <a:lnTo>
                    <a:pt x="84587" y="4818"/>
                  </a:lnTo>
                  <a:cubicBezTo>
                    <a:pt x="73612" y="-1606"/>
                    <a:pt x="57284" y="-1606"/>
                    <a:pt x="46309" y="4818"/>
                  </a:cubicBezTo>
                  <a:lnTo>
                    <a:pt x="10172" y="25965"/>
                  </a:lnTo>
                  <a:cubicBezTo>
                    <a:pt x="3747" y="29980"/>
                    <a:pt x="0" y="35869"/>
                    <a:pt x="0" y="42026"/>
                  </a:cubicBezTo>
                  <a:close/>
                  <a:moveTo>
                    <a:pt x="19273" y="41223"/>
                  </a:moveTo>
                  <a:lnTo>
                    <a:pt x="55410" y="20076"/>
                  </a:lnTo>
                  <a:cubicBezTo>
                    <a:pt x="60764" y="16864"/>
                    <a:pt x="70400" y="16864"/>
                    <a:pt x="75754" y="20076"/>
                  </a:cubicBezTo>
                  <a:lnTo>
                    <a:pt x="115370" y="42829"/>
                  </a:lnTo>
                  <a:cubicBezTo>
                    <a:pt x="115906" y="43097"/>
                    <a:pt x="116441" y="43364"/>
                    <a:pt x="116709" y="43632"/>
                  </a:cubicBezTo>
                  <a:cubicBezTo>
                    <a:pt x="116441" y="43900"/>
                    <a:pt x="116174" y="44167"/>
                    <a:pt x="115638" y="44435"/>
                  </a:cubicBezTo>
                  <a:lnTo>
                    <a:pt x="79501" y="65582"/>
                  </a:lnTo>
                  <a:cubicBezTo>
                    <a:pt x="74148" y="68794"/>
                    <a:pt x="64511" y="68794"/>
                    <a:pt x="59157" y="65582"/>
                  </a:cubicBezTo>
                  <a:lnTo>
                    <a:pt x="19541" y="42829"/>
                  </a:lnTo>
                  <a:cubicBezTo>
                    <a:pt x="19005" y="42561"/>
                    <a:pt x="18470" y="42294"/>
                    <a:pt x="18202" y="42026"/>
                  </a:cubicBezTo>
                  <a:cubicBezTo>
                    <a:pt x="18202" y="42026"/>
                    <a:pt x="18738" y="41491"/>
                    <a:pt x="19273" y="412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2"/>
            <p:cNvSpPr/>
            <p:nvPr/>
          </p:nvSpPr>
          <p:spPr>
            <a:xfrm>
              <a:off x="7937380" y="1395959"/>
              <a:ext cx="134643" cy="85658"/>
            </a:xfrm>
            <a:custGeom>
              <a:avLst/>
              <a:gdLst/>
              <a:ahLst/>
              <a:cxnLst/>
              <a:rect l="l" t="t" r="r" b="b"/>
              <a:pathLst>
                <a:path w="134643" h="85658" extrusionOk="0">
                  <a:moveTo>
                    <a:pt x="0" y="42026"/>
                  </a:moveTo>
                  <a:cubicBezTo>
                    <a:pt x="0" y="48450"/>
                    <a:pt x="3748" y="54339"/>
                    <a:pt x="10440" y="58087"/>
                  </a:cubicBezTo>
                  <a:lnTo>
                    <a:pt x="50057" y="80840"/>
                  </a:lnTo>
                  <a:cubicBezTo>
                    <a:pt x="55411" y="84052"/>
                    <a:pt x="62370" y="85658"/>
                    <a:pt x="69062" y="85658"/>
                  </a:cubicBezTo>
                  <a:cubicBezTo>
                    <a:pt x="76022" y="85658"/>
                    <a:pt x="82714" y="84052"/>
                    <a:pt x="88068" y="80840"/>
                  </a:cubicBezTo>
                  <a:lnTo>
                    <a:pt x="124205" y="59693"/>
                  </a:lnTo>
                  <a:cubicBezTo>
                    <a:pt x="130897" y="55945"/>
                    <a:pt x="134644" y="50056"/>
                    <a:pt x="134644" y="43632"/>
                  </a:cubicBezTo>
                  <a:cubicBezTo>
                    <a:pt x="134644" y="37208"/>
                    <a:pt x="130897" y="31319"/>
                    <a:pt x="124205" y="27571"/>
                  </a:cubicBezTo>
                  <a:lnTo>
                    <a:pt x="84588" y="4818"/>
                  </a:lnTo>
                  <a:cubicBezTo>
                    <a:pt x="73612" y="-1606"/>
                    <a:pt x="57284" y="-1606"/>
                    <a:pt x="46309" y="4818"/>
                  </a:cubicBezTo>
                  <a:lnTo>
                    <a:pt x="10172" y="25965"/>
                  </a:lnTo>
                  <a:cubicBezTo>
                    <a:pt x="3748" y="29713"/>
                    <a:pt x="0" y="35602"/>
                    <a:pt x="0" y="42026"/>
                  </a:cubicBezTo>
                  <a:close/>
                  <a:moveTo>
                    <a:pt x="19274" y="41223"/>
                  </a:moveTo>
                  <a:lnTo>
                    <a:pt x="55411" y="20076"/>
                  </a:lnTo>
                  <a:cubicBezTo>
                    <a:pt x="60764" y="16864"/>
                    <a:pt x="70400" y="16864"/>
                    <a:pt x="75754" y="20076"/>
                  </a:cubicBezTo>
                  <a:lnTo>
                    <a:pt x="115371" y="42829"/>
                  </a:lnTo>
                  <a:cubicBezTo>
                    <a:pt x="115906" y="43097"/>
                    <a:pt x="116441" y="43364"/>
                    <a:pt x="116709" y="43632"/>
                  </a:cubicBezTo>
                  <a:cubicBezTo>
                    <a:pt x="116441" y="43900"/>
                    <a:pt x="116174" y="44167"/>
                    <a:pt x="115639" y="44435"/>
                  </a:cubicBezTo>
                  <a:lnTo>
                    <a:pt x="79502" y="65582"/>
                  </a:lnTo>
                  <a:cubicBezTo>
                    <a:pt x="74148" y="68794"/>
                    <a:pt x="64512" y="68794"/>
                    <a:pt x="59158" y="65582"/>
                  </a:cubicBezTo>
                  <a:lnTo>
                    <a:pt x="19541" y="42829"/>
                  </a:lnTo>
                  <a:cubicBezTo>
                    <a:pt x="19006" y="42561"/>
                    <a:pt x="18470" y="42294"/>
                    <a:pt x="18202" y="42026"/>
                  </a:cubicBezTo>
                  <a:cubicBezTo>
                    <a:pt x="18470" y="41758"/>
                    <a:pt x="18738" y="41491"/>
                    <a:pt x="19274" y="412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2"/>
            <p:cNvSpPr/>
            <p:nvPr/>
          </p:nvSpPr>
          <p:spPr>
            <a:xfrm>
              <a:off x="6953383" y="1044760"/>
              <a:ext cx="194604" cy="120188"/>
            </a:xfrm>
            <a:custGeom>
              <a:avLst/>
              <a:gdLst/>
              <a:ahLst/>
              <a:cxnLst/>
              <a:rect l="l" t="t" r="r" b="b"/>
              <a:pathLst>
                <a:path w="194604" h="120188" extrusionOk="0">
                  <a:moveTo>
                    <a:pt x="10707" y="58087"/>
                  </a:moveTo>
                  <a:lnTo>
                    <a:pt x="110017" y="115371"/>
                  </a:lnTo>
                  <a:cubicBezTo>
                    <a:pt x="115370" y="118583"/>
                    <a:pt x="122330" y="120189"/>
                    <a:pt x="129022" y="120189"/>
                  </a:cubicBezTo>
                  <a:cubicBezTo>
                    <a:pt x="135982" y="120189"/>
                    <a:pt x="142674" y="118583"/>
                    <a:pt x="148028" y="115371"/>
                  </a:cubicBezTo>
                  <a:lnTo>
                    <a:pt x="184165" y="94224"/>
                  </a:lnTo>
                  <a:cubicBezTo>
                    <a:pt x="190857" y="90476"/>
                    <a:pt x="194604" y="84587"/>
                    <a:pt x="194604" y="78163"/>
                  </a:cubicBezTo>
                  <a:cubicBezTo>
                    <a:pt x="194604" y="71739"/>
                    <a:pt x="190857" y="65850"/>
                    <a:pt x="184165" y="62102"/>
                  </a:cubicBezTo>
                  <a:lnTo>
                    <a:pt x="84855" y="4818"/>
                  </a:lnTo>
                  <a:cubicBezTo>
                    <a:pt x="73880" y="-1606"/>
                    <a:pt x="57552" y="-1606"/>
                    <a:pt x="46576" y="4818"/>
                  </a:cubicBezTo>
                  <a:lnTo>
                    <a:pt x="10439" y="25965"/>
                  </a:lnTo>
                  <a:cubicBezTo>
                    <a:pt x="3747" y="29713"/>
                    <a:pt x="0" y="35602"/>
                    <a:pt x="0" y="42026"/>
                  </a:cubicBezTo>
                  <a:cubicBezTo>
                    <a:pt x="267" y="48183"/>
                    <a:pt x="4015" y="54072"/>
                    <a:pt x="10707" y="58087"/>
                  </a:cubicBezTo>
                  <a:close/>
                  <a:moveTo>
                    <a:pt x="19541" y="40955"/>
                  </a:moveTo>
                  <a:lnTo>
                    <a:pt x="55678" y="19808"/>
                  </a:lnTo>
                  <a:cubicBezTo>
                    <a:pt x="61032" y="16596"/>
                    <a:pt x="70668" y="16596"/>
                    <a:pt x="76021" y="19808"/>
                  </a:cubicBezTo>
                  <a:lnTo>
                    <a:pt x="175331" y="77092"/>
                  </a:lnTo>
                  <a:cubicBezTo>
                    <a:pt x="175867" y="77360"/>
                    <a:pt x="176402" y="77628"/>
                    <a:pt x="176670" y="77895"/>
                  </a:cubicBezTo>
                  <a:cubicBezTo>
                    <a:pt x="176402" y="78163"/>
                    <a:pt x="176135" y="78431"/>
                    <a:pt x="175599" y="78698"/>
                  </a:cubicBezTo>
                  <a:lnTo>
                    <a:pt x="139462" y="99845"/>
                  </a:lnTo>
                  <a:cubicBezTo>
                    <a:pt x="134108" y="103057"/>
                    <a:pt x="124472" y="103057"/>
                    <a:pt x="119118" y="99845"/>
                  </a:cubicBezTo>
                  <a:lnTo>
                    <a:pt x="19808" y="42561"/>
                  </a:lnTo>
                  <a:cubicBezTo>
                    <a:pt x="19273" y="42294"/>
                    <a:pt x="18738" y="42026"/>
                    <a:pt x="18470" y="41758"/>
                  </a:cubicBezTo>
                  <a:cubicBezTo>
                    <a:pt x="18738" y="41758"/>
                    <a:pt x="19005" y="41223"/>
                    <a:pt x="19541" y="4095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2"/>
            <p:cNvSpPr/>
            <p:nvPr/>
          </p:nvSpPr>
          <p:spPr>
            <a:xfrm>
              <a:off x="7441902" y="1109807"/>
              <a:ext cx="134643" cy="85658"/>
            </a:xfrm>
            <a:custGeom>
              <a:avLst/>
              <a:gdLst/>
              <a:ahLst/>
              <a:cxnLst/>
              <a:rect l="l" t="t" r="r" b="b"/>
              <a:pathLst>
                <a:path w="134643" h="85658" extrusionOk="0">
                  <a:moveTo>
                    <a:pt x="0" y="42026"/>
                  </a:moveTo>
                  <a:cubicBezTo>
                    <a:pt x="0" y="48450"/>
                    <a:pt x="3747" y="54339"/>
                    <a:pt x="10439" y="58087"/>
                  </a:cubicBezTo>
                  <a:lnTo>
                    <a:pt x="50056" y="80840"/>
                  </a:lnTo>
                  <a:cubicBezTo>
                    <a:pt x="55410" y="84052"/>
                    <a:pt x="62370" y="85658"/>
                    <a:pt x="69062" y="85658"/>
                  </a:cubicBezTo>
                  <a:cubicBezTo>
                    <a:pt x="76021" y="85658"/>
                    <a:pt x="82713" y="84052"/>
                    <a:pt x="88067" y="80840"/>
                  </a:cubicBezTo>
                  <a:lnTo>
                    <a:pt x="124204" y="59693"/>
                  </a:lnTo>
                  <a:cubicBezTo>
                    <a:pt x="130896" y="55945"/>
                    <a:pt x="134644" y="50056"/>
                    <a:pt x="134644" y="43632"/>
                  </a:cubicBezTo>
                  <a:cubicBezTo>
                    <a:pt x="134644" y="37208"/>
                    <a:pt x="130896" y="31319"/>
                    <a:pt x="124204" y="27571"/>
                  </a:cubicBezTo>
                  <a:lnTo>
                    <a:pt x="84587" y="4818"/>
                  </a:lnTo>
                  <a:cubicBezTo>
                    <a:pt x="73612" y="-1606"/>
                    <a:pt x="57284" y="-1606"/>
                    <a:pt x="46309" y="4818"/>
                  </a:cubicBezTo>
                  <a:lnTo>
                    <a:pt x="10172" y="25965"/>
                  </a:lnTo>
                  <a:cubicBezTo>
                    <a:pt x="3747" y="29713"/>
                    <a:pt x="0" y="35602"/>
                    <a:pt x="0" y="42026"/>
                  </a:cubicBezTo>
                  <a:close/>
                  <a:moveTo>
                    <a:pt x="19273" y="41223"/>
                  </a:moveTo>
                  <a:lnTo>
                    <a:pt x="55410" y="20076"/>
                  </a:lnTo>
                  <a:cubicBezTo>
                    <a:pt x="60764" y="16864"/>
                    <a:pt x="70400" y="16864"/>
                    <a:pt x="75754" y="20076"/>
                  </a:cubicBezTo>
                  <a:lnTo>
                    <a:pt x="115370" y="42829"/>
                  </a:lnTo>
                  <a:lnTo>
                    <a:pt x="115370" y="42829"/>
                  </a:lnTo>
                  <a:cubicBezTo>
                    <a:pt x="115906" y="43097"/>
                    <a:pt x="116441" y="43364"/>
                    <a:pt x="116709" y="43632"/>
                  </a:cubicBezTo>
                  <a:cubicBezTo>
                    <a:pt x="116441" y="43900"/>
                    <a:pt x="116174" y="44167"/>
                    <a:pt x="115638" y="44435"/>
                  </a:cubicBezTo>
                  <a:lnTo>
                    <a:pt x="79501" y="65582"/>
                  </a:lnTo>
                  <a:cubicBezTo>
                    <a:pt x="74148" y="68794"/>
                    <a:pt x="64511" y="68794"/>
                    <a:pt x="59157" y="65582"/>
                  </a:cubicBezTo>
                  <a:lnTo>
                    <a:pt x="19541" y="42829"/>
                  </a:lnTo>
                  <a:cubicBezTo>
                    <a:pt x="19005" y="42561"/>
                    <a:pt x="18470" y="42294"/>
                    <a:pt x="18202" y="42026"/>
                  </a:cubicBezTo>
                  <a:cubicBezTo>
                    <a:pt x="18202" y="41758"/>
                    <a:pt x="18738" y="41491"/>
                    <a:pt x="19273" y="412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2"/>
            <p:cNvSpPr/>
            <p:nvPr/>
          </p:nvSpPr>
          <p:spPr>
            <a:xfrm>
              <a:off x="6859963" y="1099100"/>
              <a:ext cx="153649" cy="96633"/>
            </a:xfrm>
            <a:custGeom>
              <a:avLst/>
              <a:gdLst/>
              <a:ahLst/>
              <a:cxnLst/>
              <a:rect l="l" t="t" r="r" b="b"/>
              <a:pathLst>
                <a:path w="153649" h="96633" extrusionOk="0">
                  <a:moveTo>
                    <a:pt x="10707" y="58087"/>
                  </a:moveTo>
                  <a:lnTo>
                    <a:pt x="69062" y="91815"/>
                  </a:lnTo>
                  <a:cubicBezTo>
                    <a:pt x="74415" y="95027"/>
                    <a:pt x="81375" y="96633"/>
                    <a:pt x="88067" y="96633"/>
                  </a:cubicBezTo>
                  <a:cubicBezTo>
                    <a:pt x="95027" y="96633"/>
                    <a:pt x="101719" y="95027"/>
                    <a:pt x="107072" y="91815"/>
                  </a:cubicBezTo>
                  <a:lnTo>
                    <a:pt x="143209" y="70668"/>
                  </a:lnTo>
                  <a:cubicBezTo>
                    <a:pt x="149901" y="66920"/>
                    <a:pt x="153649" y="61031"/>
                    <a:pt x="153649" y="54607"/>
                  </a:cubicBezTo>
                  <a:cubicBezTo>
                    <a:pt x="153649" y="48183"/>
                    <a:pt x="149901" y="42294"/>
                    <a:pt x="143209" y="38546"/>
                  </a:cubicBezTo>
                  <a:lnTo>
                    <a:pt x="84855" y="4818"/>
                  </a:lnTo>
                  <a:cubicBezTo>
                    <a:pt x="73880" y="-1606"/>
                    <a:pt x="57552" y="-1606"/>
                    <a:pt x="46577" y="4818"/>
                  </a:cubicBezTo>
                  <a:lnTo>
                    <a:pt x="10440" y="25965"/>
                  </a:lnTo>
                  <a:cubicBezTo>
                    <a:pt x="3748" y="29713"/>
                    <a:pt x="0" y="35602"/>
                    <a:pt x="0" y="42026"/>
                  </a:cubicBezTo>
                  <a:cubicBezTo>
                    <a:pt x="268" y="48183"/>
                    <a:pt x="4015" y="54072"/>
                    <a:pt x="10707" y="58087"/>
                  </a:cubicBezTo>
                  <a:close/>
                  <a:moveTo>
                    <a:pt x="19541" y="40955"/>
                  </a:moveTo>
                  <a:lnTo>
                    <a:pt x="55678" y="19808"/>
                  </a:lnTo>
                  <a:cubicBezTo>
                    <a:pt x="61031" y="16596"/>
                    <a:pt x="70668" y="16596"/>
                    <a:pt x="76022" y="19808"/>
                  </a:cubicBezTo>
                  <a:lnTo>
                    <a:pt x="134376" y="53536"/>
                  </a:lnTo>
                  <a:cubicBezTo>
                    <a:pt x="134912" y="53804"/>
                    <a:pt x="135447" y="54072"/>
                    <a:pt x="135715" y="54339"/>
                  </a:cubicBezTo>
                  <a:cubicBezTo>
                    <a:pt x="135447" y="54607"/>
                    <a:pt x="135179" y="54875"/>
                    <a:pt x="134644" y="55142"/>
                  </a:cubicBezTo>
                  <a:lnTo>
                    <a:pt x="98507" y="76289"/>
                  </a:lnTo>
                  <a:cubicBezTo>
                    <a:pt x="93153" y="79501"/>
                    <a:pt x="83517" y="79501"/>
                    <a:pt x="78163" y="76289"/>
                  </a:cubicBezTo>
                  <a:lnTo>
                    <a:pt x="19808" y="42561"/>
                  </a:lnTo>
                  <a:cubicBezTo>
                    <a:pt x="19273" y="42294"/>
                    <a:pt x="18738" y="42026"/>
                    <a:pt x="18470" y="41758"/>
                  </a:cubicBezTo>
                  <a:cubicBezTo>
                    <a:pt x="18470" y="41491"/>
                    <a:pt x="19005" y="41223"/>
                    <a:pt x="19541" y="4095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2"/>
            <p:cNvSpPr/>
            <p:nvPr/>
          </p:nvSpPr>
          <p:spPr>
            <a:xfrm>
              <a:off x="7113457" y="1136843"/>
              <a:ext cx="134643" cy="85658"/>
            </a:xfrm>
            <a:custGeom>
              <a:avLst/>
              <a:gdLst/>
              <a:ahLst/>
              <a:cxnLst/>
              <a:rect l="l" t="t" r="r" b="b"/>
              <a:pathLst>
                <a:path w="134643" h="85658" extrusionOk="0">
                  <a:moveTo>
                    <a:pt x="10439" y="25965"/>
                  </a:moveTo>
                  <a:cubicBezTo>
                    <a:pt x="3747" y="29713"/>
                    <a:pt x="0" y="35602"/>
                    <a:pt x="0" y="42026"/>
                  </a:cubicBezTo>
                  <a:cubicBezTo>
                    <a:pt x="0" y="48450"/>
                    <a:pt x="3747" y="54339"/>
                    <a:pt x="10439" y="58087"/>
                  </a:cubicBezTo>
                  <a:lnTo>
                    <a:pt x="50056" y="80840"/>
                  </a:lnTo>
                  <a:cubicBezTo>
                    <a:pt x="55410" y="84052"/>
                    <a:pt x="62369" y="85658"/>
                    <a:pt x="69061" y="85658"/>
                  </a:cubicBezTo>
                  <a:cubicBezTo>
                    <a:pt x="76021" y="85658"/>
                    <a:pt x="82713" y="84052"/>
                    <a:pt x="88067" y="80840"/>
                  </a:cubicBezTo>
                  <a:lnTo>
                    <a:pt x="124204" y="59693"/>
                  </a:lnTo>
                  <a:cubicBezTo>
                    <a:pt x="130896" y="55945"/>
                    <a:pt x="134643" y="50056"/>
                    <a:pt x="134643" y="43632"/>
                  </a:cubicBezTo>
                  <a:cubicBezTo>
                    <a:pt x="134643" y="37208"/>
                    <a:pt x="130896" y="31319"/>
                    <a:pt x="124204" y="27571"/>
                  </a:cubicBezTo>
                  <a:lnTo>
                    <a:pt x="84587" y="4818"/>
                  </a:lnTo>
                  <a:cubicBezTo>
                    <a:pt x="73612" y="-1606"/>
                    <a:pt x="57284" y="-1606"/>
                    <a:pt x="46308" y="4818"/>
                  </a:cubicBezTo>
                  <a:lnTo>
                    <a:pt x="10439" y="25965"/>
                  </a:lnTo>
                  <a:close/>
                  <a:moveTo>
                    <a:pt x="76021" y="20344"/>
                  </a:moveTo>
                  <a:lnTo>
                    <a:pt x="115638" y="43097"/>
                  </a:lnTo>
                  <a:cubicBezTo>
                    <a:pt x="116174" y="43364"/>
                    <a:pt x="116709" y="43632"/>
                    <a:pt x="116977" y="43900"/>
                  </a:cubicBezTo>
                  <a:cubicBezTo>
                    <a:pt x="116709" y="44167"/>
                    <a:pt x="116441" y="44435"/>
                    <a:pt x="115906" y="44703"/>
                  </a:cubicBezTo>
                  <a:lnTo>
                    <a:pt x="79769" y="65850"/>
                  </a:lnTo>
                  <a:cubicBezTo>
                    <a:pt x="74415" y="69062"/>
                    <a:pt x="64779" y="69062"/>
                    <a:pt x="59425" y="65850"/>
                  </a:cubicBezTo>
                  <a:lnTo>
                    <a:pt x="19808" y="43097"/>
                  </a:lnTo>
                  <a:cubicBezTo>
                    <a:pt x="19273" y="42829"/>
                    <a:pt x="18738" y="42561"/>
                    <a:pt x="18470" y="42294"/>
                  </a:cubicBezTo>
                  <a:cubicBezTo>
                    <a:pt x="18738" y="42026"/>
                    <a:pt x="19005" y="41758"/>
                    <a:pt x="19540" y="41491"/>
                  </a:cubicBezTo>
                  <a:lnTo>
                    <a:pt x="55677" y="20344"/>
                  </a:lnTo>
                  <a:cubicBezTo>
                    <a:pt x="61031" y="17132"/>
                    <a:pt x="70668" y="17132"/>
                    <a:pt x="76021" y="2034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2"/>
            <p:cNvSpPr/>
            <p:nvPr/>
          </p:nvSpPr>
          <p:spPr>
            <a:xfrm>
              <a:off x="6766797" y="1153640"/>
              <a:ext cx="134924" cy="85457"/>
            </a:xfrm>
            <a:custGeom>
              <a:avLst/>
              <a:gdLst/>
              <a:ahLst/>
              <a:cxnLst/>
              <a:rect l="l" t="t" r="r" b="b"/>
              <a:pathLst>
                <a:path w="134924" h="85457" extrusionOk="0">
                  <a:moveTo>
                    <a:pt x="10452" y="57886"/>
                  </a:moveTo>
                  <a:lnTo>
                    <a:pt x="50069" y="80639"/>
                  </a:lnTo>
                  <a:cubicBezTo>
                    <a:pt x="55423" y="83851"/>
                    <a:pt x="62383" y="85457"/>
                    <a:pt x="69342" y="85457"/>
                  </a:cubicBezTo>
                  <a:cubicBezTo>
                    <a:pt x="76302" y="85457"/>
                    <a:pt x="82994" y="83851"/>
                    <a:pt x="88347" y="80639"/>
                  </a:cubicBezTo>
                  <a:lnTo>
                    <a:pt x="124484" y="59492"/>
                  </a:lnTo>
                  <a:cubicBezTo>
                    <a:pt x="131177" y="55745"/>
                    <a:pt x="134924" y="49856"/>
                    <a:pt x="134924" y="43431"/>
                  </a:cubicBezTo>
                  <a:cubicBezTo>
                    <a:pt x="134924" y="37007"/>
                    <a:pt x="131177" y="31118"/>
                    <a:pt x="124484" y="27370"/>
                  </a:cubicBezTo>
                  <a:lnTo>
                    <a:pt x="84868" y="4618"/>
                  </a:lnTo>
                  <a:cubicBezTo>
                    <a:pt x="74161" y="-1539"/>
                    <a:pt x="57296" y="-1539"/>
                    <a:pt x="46589" y="4618"/>
                  </a:cubicBezTo>
                  <a:lnTo>
                    <a:pt x="10452" y="25764"/>
                  </a:lnTo>
                  <a:cubicBezTo>
                    <a:pt x="3760" y="29512"/>
                    <a:pt x="13" y="35401"/>
                    <a:pt x="13" y="41825"/>
                  </a:cubicBezTo>
                  <a:cubicBezTo>
                    <a:pt x="-255" y="47982"/>
                    <a:pt x="3760" y="53871"/>
                    <a:pt x="10452" y="57886"/>
                  </a:cubicBezTo>
                  <a:close/>
                  <a:moveTo>
                    <a:pt x="19018" y="40755"/>
                  </a:moveTo>
                  <a:lnTo>
                    <a:pt x="55155" y="19608"/>
                  </a:lnTo>
                  <a:cubicBezTo>
                    <a:pt x="60509" y="16396"/>
                    <a:pt x="70145" y="16396"/>
                    <a:pt x="75499" y="19608"/>
                  </a:cubicBezTo>
                  <a:lnTo>
                    <a:pt x="115116" y="42361"/>
                  </a:lnTo>
                  <a:cubicBezTo>
                    <a:pt x="115651" y="42628"/>
                    <a:pt x="116186" y="42896"/>
                    <a:pt x="116454" y="43164"/>
                  </a:cubicBezTo>
                  <a:cubicBezTo>
                    <a:pt x="116186" y="43431"/>
                    <a:pt x="115919" y="43699"/>
                    <a:pt x="115383" y="43967"/>
                  </a:cubicBezTo>
                  <a:lnTo>
                    <a:pt x="79246" y="65113"/>
                  </a:lnTo>
                  <a:cubicBezTo>
                    <a:pt x="73893" y="68326"/>
                    <a:pt x="64256" y="68326"/>
                    <a:pt x="58635" y="65113"/>
                  </a:cubicBezTo>
                  <a:lnTo>
                    <a:pt x="19018" y="42361"/>
                  </a:lnTo>
                  <a:cubicBezTo>
                    <a:pt x="18483" y="42093"/>
                    <a:pt x="17947" y="41825"/>
                    <a:pt x="17680" y="41558"/>
                  </a:cubicBezTo>
                  <a:cubicBezTo>
                    <a:pt x="18215" y="41558"/>
                    <a:pt x="18483" y="41022"/>
                    <a:pt x="19018" y="4075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2"/>
            <p:cNvSpPr/>
            <p:nvPr/>
          </p:nvSpPr>
          <p:spPr>
            <a:xfrm>
              <a:off x="7539071" y="1166020"/>
              <a:ext cx="134643" cy="85658"/>
            </a:xfrm>
            <a:custGeom>
              <a:avLst/>
              <a:gdLst/>
              <a:ahLst/>
              <a:cxnLst/>
              <a:rect l="l" t="t" r="r" b="b"/>
              <a:pathLst>
                <a:path w="134643" h="85658" extrusionOk="0">
                  <a:moveTo>
                    <a:pt x="0" y="42026"/>
                  </a:moveTo>
                  <a:cubicBezTo>
                    <a:pt x="0" y="48450"/>
                    <a:pt x="3747" y="54339"/>
                    <a:pt x="10439" y="58087"/>
                  </a:cubicBezTo>
                  <a:lnTo>
                    <a:pt x="50056" y="80840"/>
                  </a:lnTo>
                  <a:cubicBezTo>
                    <a:pt x="55410" y="84052"/>
                    <a:pt x="62369" y="85658"/>
                    <a:pt x="69061" y="85658"/>
                  </a:cubicBezTo>
                  <a:cubicBezTo>
                    <a:pt x="76021" y="85658"/>
                    <a:pt x="82713" y="84052"/>
                    <a:pt x="88067" y="80840"/>
                  </a:cubicBezTo>
                  <a:lnTo>
                    <a:pt x="124204" y="59693"/>
                  </a:lnTo>
                  <a:cubicBezTo>
                    <a:pt x="130896" y="55945"/>
                    <a:pt x="134643" y="50056"/>
                    <a:pt x="134643" y="43632"/>
                  </a:cubicBezTo>
                  <a:cubicBezTo>
                    <a:pt x="134643" y="37208"/>
                    <a:pt x="130896" y="31319"/>
                    <a:pt x="124204" y="27571"/>
                  </a:cubicBezTo>
                  <a:lnTo>
                    <a:pt x="84587" y="4818"/>
                  </a:lnTo>
                  <a:cubicBezTo>
                    <a:pt x="73612" y="-1606"/>
                    <a:pt x="57284" y="-1606"/>
                    <a:pt x="46308" y="4818"/>
                  </a:cubicBezTo>
                  <a:lnTo>
                    <a:pt x="10171" y="25965"/>
                  </a:lnTo>
                  <a:cubicBezTo>
                    <a:pt x="3747" y="29713"/>
                    <a:pt x="0" y="35602"/>
                    <a:pt x="0" y="42026"/>
                  </a:cubicBezTo>
                  <a:close/>
                  <a:moveTo>
                    <a:pt x="19273" y="41223"/>
                  </a:moveTo>
                  <a:lnTo>
                    <a:pt x="55410" y="20076"/>
                  </a:lnTo>
                  <a:cubicBezTo>
                    <a:pt x="60764" y="16864"/>
                    <a:pt x="70400" y="16864"/>
                    <a:pt x="75753" y="20076"/>
                  </a:cubicBezTo>
                  <a:lnTo>
                    <a:pt x="115370" y="42829"/>
                  </a:lnTo>
                  <a:cubicBezTo>
                    <a:pt x="115906" y="43097"/>
                    <a:pt x="116441" y="43364"/>
                    <a:pt x="116709" y="43632"/>
                  </a:cubicBezTo>
                  <a:cubicBezTo>
                    <a:pt x="116441" y="43900"/>
                    <a:pt x="116174" y="44167"/>
                    <a:pt x="115638" y="44435"/>
                  </a:cubicBezTo>
                  <a:lnTo>
                    <a:pt x="79501" y="65582"/>
                  </a:lnTo>
                  <a:cubicBezTo>
                    <a:pt x="74148" y="68794"/>
                    <a:pt x="64511" y="68794"/>
                    <a:pt x="59157" y="65582"/>
                  </a:cubicBezTo>
                  <a:lnTo>
                    <a:pt x="19540" y="42829"/>
                  </a:lnTo>
                  <a:cubicBezTo>
                    <a:pt x="19005" y="42561"/>
                    <a:pt x="18470" y="42294"/>
                    <a:pt x="18202" y="42026"/>
                  </a:cubicBezTo>
                  <a:cubicBezTo>
                    <a:pt x="18470" y="41758"/>
                    <a:pt x="18738" y="41491"/>
                    <a:pt x="19273" y="412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2"/>
            <p:cNvSpPr/>
            <p:nvPr/>
          </p:nvSpPr>
          <p:spPr>
            <a:xfrm>
              <a:off x="6979348" y="1167894"/>
              <a:ext cx="134657" cy="85658"/>
            </a:xfrm>
            <a:custGeom>
              <a:avLst/>
              <a:gdLst/>
              <a:ahLst/>
              <a:cxnLst/>
              <a:rect l="l" t="t" r="r" b="b"/>
              <a:pathLst>
                <a:path w="134657" h="85658" extrusionOk="0">
                  <a:moveTo>
                    <a:pt x="124472" y="27571"/>
                  </a:moveTo>
                  <a:lnTo>
                    <a:pt x="84855" y="4818"/>
                  </a:lnTo>
                  <a:cubicBezTo>
                    <a:pt x="73880" y="-1606"/>
                    <a:pt x="57552" y="-1606"/>
                    <a:pt x="46576" y="4818"/>
                  </a:cubicBezTo>
                  <a:lnTo>
                    <a:pt x="10439" y="25965"/>
                  </a:lnTo>
                  <a:cubicBezTo>
                    <a:pt x="3747" y="29713"/>
                    <a:pt x="0" y="35602"/>
                    <a:pt x="0" y="42026"/>
                  </a:cubicBezTo>
                  <a:cubicBezTo>
                    <a:pt x="0" y="48450"/>
                    <a:pt x="3747" y="54339"/>
                    <a:pt x="10439" y="58087"/>
                  </a:cubicBezTo>
                  <a:lnTo>
                    <a:pt x="50056" y="80840"/>
                  </a:lnTo>
                  <a:cubicBezTo>
                    <a:pt x="55410" y="84052"/>
                    <a:pt x="62370" y="85658"/>
                    <a:pt x="69062" y="85658"/>
                  </a:cubicBezTo>
                  <a:cubicBezTo>
                    <a:pt x="76021" y="85658"/>
                    <a:pt x="82713" y="84052"/>
                    <a:pt x="88067" y="80840"/>
                  </a:cubicBezTo>
                  <a:lnTo>
                    <a:pt x="124204" y="59693"/>
                  </a:lnTo>
                  <a:cubicBezTo>
                    <a:pt x="130896" y="55945"/>
                    <a:pt x="134644" y="50056"/>
                    <a:pt x="134644" y="43632"/>
                  </a:cubicBezTo>
                  <a:cubicBezTo>
                    <a:pt x="134911" y="37208"/>
                    <a:pt x="131164" y="31319"/>
                    <a:pt x="124472" y="27571"/>
                  </a:cubicBezTo>
                  <a:close/>
                  <a:moveTo>
                    <a:pt x="115638" y="44703"/>
                  </a:moveTo>
                  <a:lnTo>
                    <a:pt x="79501" y="65850"/>
                  </a:lnTo>
                  <a:cubicBezTo>
                    <a:pt x="74148" y="69062"/>
                    <a:pt x="64512" y="69062"/>
                    <a:pt x="59158" y="65850"/>
                  </a:cubicBezTo>
                  <a:lnTo>
                    <a:pt x="19541" y="43097"/>
                  </a:lnTo>
                  <a:cubicBezTo>
                    <a:pt x="19006" y="42829"/>
                    <a:pt x="18470" y="42561"/>
                    <a:pt x="18202" y="42294"/>
                  </a:cubicBezTo>
                  <a:cubicBezTo>
                    <a:pt x="18470" y="42026"/>
                    <a:pt x="18738" y="41758"/>
                    <a:pt x="19273" y="41491"/>
                  </a:cubicBezTo>
                  <a:lnTo>
                    <a:pt x="55410" y="20344"/>
                  </a:lnTo>
                  <a:cubicBezTo>
                    <a:pt x="60764" y="17132"/>
                    <a:pt x="70400" y="17132"/>
                    <a:pt x="75754" y="20344"/>
                  </a:cubicBezTo>
                  <a:lnTo>
                    <a:pt x="115371" y="43097"/>
                  </a:lnTo>
                  <a:cubicBezTo>
                    <a:pt x="115906" y="43364"/>
                    <a:pt x="116441" y="43632"/>
                    <a:pt x="116709" y="43900"/>
                  </a:cubicBezTo>
                  <a:cubicBezTo>
                    <a:pt x="116441" y="43900"/>
                    <a:pt x="116174" y="44167"/>
                    <a:pt x="115638" y="44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2"/>
            <p:cNvSpPr/>
            <p:nvPr/>
          </p:nvSpPr>
          <p:spPr>
            <a:xfrm>
              <a:off x="7366951" y="1175121"/>
              <a:ext cx="134691" cy="85390"/>
            </a:xfrm>
            <a:custGeom>
              <a:avLst/>
              <a:gdLst/>
              <a:ahLst/>
              <a:cxnLst/>
              <a:rect l="l" t="t" r="r" b="b"/>
              <a:pathLst>
                <a:path w="134691" h="85390" extrusionOk="0">
                  <a:moveTo>
                    <a:pt x="124472" y="27571"/>
                  </a:moveTo>
                  <a:lnTo>
                    <a:pt x="84855" y="4818"/>
                  </a:lnTo>
                  <a:cubicBezTo>
                    <a:pt x="73880" y="-1606"/>
                    <a:pt x="57552" y="-1606"/>
                    <a:pt x="46576" y="4818"/>
                  </a:cubicBezTo>
                  <a:lnTo>
                    <a:pt x="10439" y="25965"/>
                  </a:lnTo>
                  <a:cubicBezTo>
                    <a:pt x="3747" y="29713"/>
                    <a:pt x="0" y="35602"/>
                    <a:pt x="0" y="42026"/>
                  </a:cubicBezTo>
                  <a:cubicBezTo>
                    <a:pt x="0" y="48450"/>
                    <a:pt x="3747" y="54339"/>
                    <a:pt x="10439" y="58087"/>
                  </a:cubicBezTo>
                  <a:lnTo>
                    <a:pt x="50056" y="80840"/>
                  </a:lnTo>
                  <a:cubicBezTo>
                    <a:pt x="55410" y="84052"/>
                    <a:pt x="62370" y="85390"/>
                    <a:pt x="69062" y="85390"/>
                  </a:cubicBezTo>
                  <a:cubicBezTo>
                    <a:pt x="76021" y="85390"/>
                    <a:pt x="82713" y="83784"/>
                    <a:pt x="88067" y="80840"/>
                  </a:cubicBezTo>
                  <a:lnTo>
                    <a:pt x="124204" y="59693"/>
                  </a:lnTo>
                  <a:cubicBezTo>
                    <a:pt x="130896" y="55945"/>
                    <a:pt x="134644" y="50056"/>
                    <a:pt x="134644" y="43632"/>
                  </a:cubicBezTo>
                  <a:cubicBezTo>
                    <a:pt x="135179" y="37208"/>
                    <a:pt x="131164" y="31319"/>
                    <a:pt x="124472" y="27571"/>
                  </a:cubicBezTo>
                  <a:close/>
                  <a:moveTo>
                    <a:pt x="115906" y="44703"/>
                  </a:moveTo>
                  <a:lnTo>
                    <a:pt x="79769" y="65850"/>
                  </a:lnTo>
                  <a:cubicBezTo>
                    <a:pt x="74416" y="69062"/>
                    <a:pt x="64779" y="69062"/>
                    <a:pt x="59425" y="65850"/>
                  </a:cubicBezTo>
                  <a:lnTo>
                    <a:pt x="19808" y="43097"/>
                  </a:lnTo>
                  <a:cubicBezTo>
                    <a:pt x="19273" y="42829"/>
                    <a:pt x="18738" y="42561"/>
                    <a:pt x="18470" y="42294"/>
                  </a:cubicBezTo>
                  <a:cubicBezTo>
                    <a:pt x="18738" y="42026"/>
                    <a:pt x="19005" y="41758"/>
                    <a:pt x="19541" y="41491"/>
                  </a:cubicBezTo>
                  <a:lnTo>
                    <a:pt x="55678" y="20344"/>
                  </a:lnTo>
                  <a:cubicBezTo>
                    <a:pt x="61032" y="17132"/>
                    <a:pt x="70668" y="17132"/>
                    <a:pt x="76289" y="20344"/>
                  </a:cubicBezTo>
                  <a:lnTo>
                    <a:pt x="115906" y="43097"/>
                  </a:lnTo>
                  <a:cubicBezTo>
                    <a:pt x="116441" y="43364"/>
                    <a:pt x="116977" y="43632"/>
                    <a:pt x="117245" y="43900"/>
                  </a:cubicBezTo>
                  <a:cubicBezTo>
                    <a:pt x="116709" y="43900"/>
                    <a:pt x="116441" y="44167"/>
                    <a:pt x="115906" y="44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2"/>
            <p:cNvSpPr/>
            <p:nvPr/>
          </p:nvSpPr>
          <p:spPr>
            <a:xfrm>
              <a:off x="7213838" y="1195197"/>
              <a:ext cx="134690" cy="85658"/>
            </a:xfrm>
            <a:custGeom>
              <a:avLst/>
              <a:gdLst/>
              <a:ahLst/>
              <a:cxnLst/>
              <a:rect l="l" t="t" r="r" b="b"/>
              <a:pathLst>
                <a:path w="134690" h="85658" extrusionOk="0">
                  <a:moveTo>
                    <a:pt x="124472" y="27571"/>
                  </a:moveTo>
                  <a:lnTo>
                    <a:pt x="84855" y="4818"/>
                  </a:lnTo>
                  <a:cubicBezTo>
                    <a:pt x="73880" y="-1606"/>
                    <a:pt x="57552" y="-1606"/>
                    <a:pt x="46576" y="4818"/>
                  </a:cubicBezTo>
                  <a:lnTo>
                    <a:pt x="10439" y="25965"/>
                  </a:lnTo>
                  <a:cubicBezTo>
                    <a:pt x="3747" y="29713"/>
                    <a:pt x="0" y="35602"/>
                    <a:pt x="0" y="42026"/>
                  </a:cubicBezTo>
                  <a:cubicBezTo>
                    <a:pt x="0" y="48450"/>
                    <a:pt x="3747" y="54339"/>
                    <a:pt x="10439" y="58087"/>
                  </a:cubicBezTo>
                  <a:lnTo>
                    <a:pt x="50056" y="80840"/>
                  </a:lnTo>
                  <a:cubicBezTo>
                    <a:pt x="55410" y="84052"/>
                    <a:pt x="62369" y="85658"/>
                    <a:pt x="69061" y="85658"/>
                  </a:cubicBezTo>
                  <a:cubicBezTo>
                    <a:pt x="76021" y="85658"/>
                    <a:pt x="82713" y="84052"/>
                    <a:pt x="88067" y="80840"/>
                  </a:cubicBezTo>
                  <a:lnTo>
                    <a:pt x="124204" y="59693"/>
                  </a:lnTo>
                  <a:cubicBezTo>
                    <a:pt x="130896" y="55945"/>
                    <a:pt x="134643" y="50056"/>
                    <a:pt x="134643" y="43632"/>
                  </a:cubicBezTo>
                  <a:cubicBezTo>
                    <a:pt x="135179" y="37208"/>
                    <a:pt x="131164" y="31319"/>
                    <a:pt x="124472" y="27571"/>
                  </a:cubicBezTo>
                  <a:close/>
                  <a:moveTo>
                    <a:pt x="115906" y="44435"/>
                  </a:moveTo>
                  <a:lnTo>
                    <a:pt x="79769" y="65582"/>
                  </a:lnTo>
                  <a:cubicBezTo>
                    <a:pt x="74415" y="68794"/>
                    <a:pt x="64779" y="68794"/>
                    <a:pt x="59425" y="65582"/>
                  </a:cubicBezTo>
                  <a:lnTo>
                    <a:pt x="19808" y="42829"/>
                  </a:lnTo>
                  <a:cubicBezTo>
                    <a:pt x="19273" y="42561"/>
                    <a:pt x="18738" y="42294"/>
                    <a:pt x="18470" y="42026"/>
                  </a:cubicBezTo>
                  <a:cubicBezTo>
                    <a:pt x="18738" y="41758"/>
                    <a:pt x="19005" y="41491"/>
                    <a:pt x="19540" y="41223"/>
                  </a:cubicBezTo>
                  <a:lnTo>
                    <a:pt x="55677" y="20076"/>
                  </a:lnTo>
                  <a:cubicBezTo>
                    <a:pt x="61031" y="16864"/>
                    <a:pt x="70668" y="16864"/>
                    <a:pt x="76021" y="20076"/>
                  </a:cubicBezTo>
                  <a:lnTo>
                    <a:pt x="115638" y="42829"/>
                  </a:lnTo>
                  <a:cubicBezTo>
                    <a:pt x="116174" y="43097"/>
                    <a:pt x="116709" y="43364"/>
                    <a:pt x="116977" y="43632"/>
                  </a:cubicBezTo>
                  <a:cubicBezTo>
                    <a:pt x="116709" y="43900"/>
                    <a:pt x="116441" y="44167"/>
                    <a:pt x="115906" y="44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2"/>
            <p:cNvSpPr/>
            <p:nvPr/>
          </p:nvSpPr>
          <p:spPr>
            <a:xfrm>
              <a:off x="6866922" y="1211526"/>
              <a:ext cx="134911" cy="85658"/>
            </a:xfrm>
            <a:custGeom>
              <a:avLst/>
              <a:gdLst/>
              <a:ahLst/>
              <a:cxnLst/>
              <a:rect l="l" t="t" r="r" b="b"/>
              <a:pathLst>
                <a:path w="134911" h="85658" extrusionOk="0">
                  <a:moveTo>
                    <a:pt x="134911" y="43632"/>
                  </a:moveTo>
                  <a:cubicBezTo>
                    <a:pt x="134911" y="37208"/>
                    <a:pt x="131164" y="31319"/>
                    <a:pt x="124472" y="27571"/>
                  </a:cubicBezTo>
                  <a:lnTo>
                    <a:pt x="84855" y="4818"/>
                  </a:lnTo>
                  <a:cubicBezTo>
                    <a:pt x="73880" y="-1606"/>
                    <a:pt x="57552" y="-1606"/>
                    <a:pt x="46577" y="4818"/>
                  </a:cubicBezTo>
                  <a:lnTo>
                    <a:pt x="10440" y="25965"/>
                  </a:lnTo>
                  <a:cubicBezTo>
                    <a:pt x="3748" y="29713"/>
                    <a:pt x="0" y="35602"/>
                    <a:pt x="0" y="42026"/>
                  </a:cubicBezTo>
                  <a:cubicBezTo>
                    <a:pt x="0" y="48450"/>
                    <a:pt x="3748" y="54339"/>
                    <a:pt x="10440" y="58087"/>
                  </a:cubicBezTo>
                  <a:lnTo>
                    <a:pt x="50056" y="80840"/>
                  </a:lnTo>
                  <a:cubicBezTo>
                    <a:pt x="55410" y="84052"/>
                    <a:pt x="62370" y="85658"/>
                    <a:pt x="69062" y="85658"/>
                  </a:cubicBezTo>
                  <a:cubicBezTo>
                    <a:pt x="76022" y="85658"/>
                    <a:pt x="82713" y="84052"/>
                    <a:pt x="88067" y="80840"/>
                  </a:cubicBezTo>
                  <a:lnTo>
                    <a:pt x="124204" y="59693"/>
                  </a:lnTo>
                  <a:cubicBezTo>
                    <a:pt x="131164" y="55945"/>
                    <a:pt x="134911" y="50056"/>
                    <a:pt x="134911" y="43632"/>
                  </a:cubicBezTo>
                  <a:close/>
                  <a:moveTo>
                    <a:pt x="115638" y="44435"/>
                  </a:moveTo>
                  <a:lnTo>
                    <a:pt x="79501" y="65582"/>
                  </a:lnTo>
                  <a:cubicBezTo>
                    <a:pt x="74148" y="68794"/>
                    <a:pt x="64511" y="68794"/>
                    <a:pt x="59158" y="65582"/>
                  </a:cubicBezTo>
                  <a:lnTo>
                    <a:pt x="19541" y="42829"/>
                  </a:lnTo>
                  <a:cubicBezTo>
                    <a:pt x="19005" y="42561"/>
                    <a:pt x="18470" y="42294"/>
                    <a:pt x="18202" y="42026"/>
                  </a:cubicBezTo>
                  <a:cubicBezTo>
                    <a:pt x="18470" y="41758"/>
                    <a:pt x="18738" y="41491"/>
                    <a:pt x="19273" y="41223"/>
                  </a:cubicBezTo>
                  <a:lnTo>
                    <a:pt x="55410" y="20076"/>
                  </a:lnTo>
                  <a:cubicBezTo>
                    <a:pt x="60764" y="16864"/>
                    <a:pt x="70400" y="16864"/>
                    <a:pt x="75754" y="20076"/>
                  </a:cubicBezTo>
                  <a:lnTo>
                    <a:pt x="115371" y="42829"/>
                  </a:lnTo>
                  <a:cubicBezTo>
                    <a:pt x="115906" y="43097"/>
                    <a:pt x="116441" y="43364"/>
                    <a:pt x="116709" y="43632"/>
                  </a:cubicBezTo>
                  <a:cubicBezTo>
                    <a:pt x="116709" y="43900"/>
                    <a:pt x="116174" y="44167"/>
                    <a:pt x="115638" y="44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2"/>
            <p:cNvSpPr/>
            <p:nvPr/>
          </p:nvSpPr>
          <p:spPr>
            <a:xfrm>
              <a:off x="7639451" y="1223839"/>
              <a:ext cx="134643" cy="85658"/>
            </a:xfrm>
            <a:custGeom>
              <a:avLst/>
              <a:gdLst/>
              <a:ahLst/>
              <a:cxnLst/>
              <a:rect l="l" t="t" r="r" b="b"/>
              <a:pathLst>
                <a:path w="134643" h="85658" extrusionOk="0">
                  <a:moveTo>
                    <a:pt x="0" y="42026"/>
                  </a:moveTo>
                  <a:cubicBezTo>
                    <a:pt x="0" y="48450"/>
                    <a:pt x="3747" y="54339"/>
                    <a:pt x="10439" y="58087"/>
                  </a:cubicBezTo>
                  <a:lnTo>
                    <a:pt x="50056" y="80840"/>
                  </a:lnTo>
                  <a:cubicBezTo>
                    <a:pt x="55410" y="84052"/>
                    <a:pt x="62369" y="85658"/>
                    <a:pt x="69061" y="85658"/>
                  </a:cubicBezTo>
                  <a:cubicBezTo>
                    <a:pt x="76021" y="85658"/>
                    <a:pt x="82713" y="84052"/>
                    <a:pt x="88067" y="80840"/>
                  </a:cubicBezTo>
                  <a:lnTo>
                    <a:pt x="124204" y="59693"/>
                  </a:lnTo>
                  <a:cubicBezTo>
                    <a:pt x="130896" y="55945"/>
                    <a:pt x="134643" y="50056"/>
                    <a:pt x="134643" y="43632"/>
                  </a:cubicBezTo>
                  <a:cubicBezTo>
                    <a:pt x="134643" y="37208"/>
                    <a:pt x="130896" y="31319"/>
                    <a:pt x="124204" y="27571"/>
                  </a:cubicBezTo>
                  <a:lnTo>
                    <a:pt x="84587" y="4818"/>
                  </a:lnTo>
                  <a:cubicBezTo>
                    <a:pt x="73612" y="-1606"/>
                    <a:pt x="57284" y="-1606"/>
                    <a:pt x="46308" y="4818"/>
                  </a:cubicBezTo>
                  <a:lnTo>
                    <a:pt x="10171" y="25965"/>
                  </a:lnTo>
                  <a:cubicBezTo>
                    <a:pt x="3747" y="29713"/>
                    <a:pt x="0" y="35602"/>
                    <a:pt x="0" y="42026"/>
                  </a:cubicBezTo>
                  <a:close/>
                  <a:moveTo>
                    <a:pt x="19273" y="41223"/>
                  </a:moveTo>
                  <a:lnTo>
                    <a:pt x="55410" y="20076"/>
                  </a:lnTo>
                  <a:cubicBezTo>
                    <a:pt x="60764" y="16864"/>
                    <a:pt x="70400" y="16864"/>
                    <a:pt x="75753" y="20076"/>
                  </a:cubicBezTo>
                  <a:lnTo>
                    <a:pt x="115370" y="42829"/>
                  </a:lnTo>
                  <a:cubicBezTo>
                    <a:pt x="115906" y="43097"/>
                    <a:pt x="116441" y="43364"/>
                    <a:pt x="116709" y="43632"/>
                  </a:cubicBezTo>
                  <a:cubicBezTo>
                    <a:pt x="116441" y="43900"/>
                    <a:pt x="116174" y="44167"/>
                    <a:pt x="115638" y="44435"/>
                  </a:cubicBezTo>
                  <a:lnTo>
                    <a:pt x="79501" y="65582"/>
                  </a:lnTo>
                  <a:cubicBezTo>
                    <a:pt x="74148" y="68794"/>
                    <a:pt x="64511" y="68794"/>
                    <a:pt x="59157" y="65582"/>
                  </a:cubicBezTo>
                  <a:lnTo>
                    <a:pt x="19540" y="42829"/>
                  </a:lnTo>
                  <a:cubicBezTo>
                    <a:pt x="19005" y="42561"/>
                    <a:pt x="18470" y="42294"/>
                    <a:pt x="18202" y="42026"/>
                  </a:cubicBezTo>
                  <a:cubicBezTo>
                    <a:pt x="18470" y="41758"/>
                    <a:pt x="18738" y="41491"/>
                    <a:pt x="19273" y="412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2"/>
            <p:cNvSpPr/>
            <p:nvPr/>
          </p:nvSpPr>
          <p:spPr>
            <a:xfrm>
              <a:off x="7079729" y="1225981"/>
              <a:ext cx="134657" cy="85658"/>
            </a:xfrm>
            <a:custGeom>
              <a:avLst/>
              <a:gdLst/>
              <a:ahLst/>
              <a:cxnLst/>
              <a:rect l="l" t="t" r="r" b="b"/>
              <a:pathLst>
                <a:path w="134657" h="85658" extrusionOk="0">
                  <a:moveTo>
                    <a:pt x="124472" y="27571"/>
                  </a:moveTo>
                  <a:lnTo>
                    <a:pt x="84855" y="4818"/>
                  </a:lnTo>
                  <a:cubicBezTo>
                    <a:pt x="73880" y="-1606"/>
                    <a:pt x="57552" y="-1606"/>
                    <a:pt x="46576" y="4818"/>
                  </a:cubicBezTo>
                  <a:lnTo>
                    <a:pt x="10439" y="25965"/>
                  </a:lnTo>
                  <a:cubicBezTo>
                    <a:pt x="3747" y="29713"/>
                    <a:pt x="0" y="35602"/>
                    <a:pt x="0" y="42026"/>
                  </a:cubicBezTo>
                  <a:cubicBezTo>
                    <a:pt x="0" y="48450"/>
                    <a:pt x="3747" y="54339"/>
                    <a:pt x="10439" y="58087"/>
                  </a:cubicBezTo>
                  <a:lnTo>
                    <a:pt x="50056" y="80840"/>
                  </a:lnTo>
                  <a:cubicBezTo>
                    <a:pt x="55410" y="84052"/>
                    <a:pt x="62370" y="85658"/>
                    <a:pt x="69062" y="85658"/>
                  </a:cubicBezTo>
                  <a:cubicBezTo>
                    <a:pt x="76021" y="85658"/>
                    <a:pt x="82713" y="84052"/>
                    <a:pt x="88067" y="80840"/>
                  </a:cubicBezTo>
                  <a:lnTo>
                    <a:pt x="124204" y="59693"/>
                  </a:lnTo>
                  <a:cubicBezTo>
                    <a:pt x="130896" y="55945"/>
                    <a:pt x="134644" y="50056"/>
                    <a:pt x="134644" y="43632"/>
                  </a:cubicBezTo>
                  <a:cubicBezTo>
                    <a:pt x="134911" y="37208"/>
                    <a:pt x="131164" y="31319"/>
                    <a:pt x="124472" y="27571"/>
                  </a:cubicBezTo>
                  <a:close/>
                  <a:moveTo>
                    <a:pt x="115638" y="44435"/>
                  </a:moveTo>
                  <a:lnTo>
                    <a:pt x="79501" y="65582"/>
                  </a:lnTo>
                  <a:cubicBezTo>
                    <a:pt x="74148" y="68794"/>
                    <a:pt x="64512" y="68794"/>
                    <a:pt x="59158" y="65582"/>
                  </a:cubicBezTo>
                  <a:lnTo>
                    <a:pt x="19541" y="42829"/>
                  </a:lnTo>
                  <a:cubicBezTo>
                    <a:pt x="19006" y="42561"/>
                    <a:pt x="18470" y="42294"/>
                    <a:pt x="18202" y="42026"/>
                  </a:cubicBezTo>
                  <a:cubicBezTo>
                    <a:pt x="18470" y="41758"/>
                    <a:pt x="18738" y="41491"/>
                    <a:pt x="19273" y="41223"/>
                  </a:cubicBezTo>
                  <a:lnTo>
                    <a:pt x="55410" y="20076"/>
                  </a:lnTo>
                  <a:cubicBezTo>
                    <a:pt x="60764" y="16864"/>
                    <a:pt x="70400" y="16864"/>
                    <a:pt x="75754" y="20076"/>
                  </a:cubicBezTo>
                  <a:lnTo>
                    <a:pt x="115371" y="42829"/>
                  </a:lnTo>
                  <a:cubicBezTo>
                    <a:pt x="115906" y="43097"/>
                    <a:pt x="116441" y="43364"/>
                    <a:pt x="116709" y="43632"/>
                  </a:cubicBezTo>
                  <a:cubicBezTo>
                    <a:pt x="116441" y="43900"/>
                    <a:pt x="116174" y="44167"/>
                    <a:pt x="115638" y="44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2"/>
            <p:cNvSpPr/>
            <p:nvPr/>
          </p:nvSpPr>
          <p:spPr>
            <a:xfrm>
              <a:off x="7464387" y="1231334"/>
              <a:ext cx="134657" cy="85658"/>
            </a:xfrm>
            <a:custGeom>
              <a:avLst/>
              <a:gdLst/>
              <a:ahLst/>
              <a:cxnLst/>
              <a:rect l="l" t="t" r="r" b="b"/>
              <a:pathLst>
                <a:path w="134657" h="85658" extrusionOk="0">
                  <a:moveTo>
                    <a:pt x="124472" y="27571"/>
                  </a:moveTo>
                  <a:lnTo>
                    <a:pt x="84855" y="4818"/>
                  </a:lnTo>
                  <a:cubicBezTo>
                    <a:pt x="73880" y="-1606"/>
                    <a:pt x="57552" y="-1606"/>
                    <a:pt x="46577" y="4818"/>
                  </a:cubicBezTo>
                  <a:lnTo>
                    <a:pt x="10440" y="25965"/>
                  </a:lnTo>
                  <a:cubicBezTo>
                    <a:pt x="3748" y="29713"/>
                    <a:pt x="0" y="35602"/>
                    <a:pt x="0" y="42026"/>
                  </a:cubicBezTo>
                  <a:cubicBezTo>
                    <a:pt x="0" y="48450"/>
                    <a:pt x="3748" y="54339"/>
                    <a:pt x="10440" y="58087"/>
                  </a:cubicBezTo>
                  <a:lnTo>
                    <a:pt x="50056" y="80840"/>
                  </a:lnTo>
                  <a:cubicBezTo>
                    <a:pt x="55410" y="84052"/>
                    <a:pt x="62370" y="85658"/>
                    <a:pt x="69062" y="85658"/>
                  </a:cubicBezTo>
                  <a:cubicBezTo>
                    <a:pt x="76022" y="85658"/>
                    <a:pt x="82714" y="84052"/>
                    <a:pt x="88068" y="80840"/>
                  </a:cubicBezTo>
                  <a:lnTo>
                    <a:pt x="124205" y="59693"/>
                  </a:lnTo>
                  <a:cubicBezTo>
                    <a:pt x="130897" y="55945"/>
                    <a:pt x="134644" y="50056"/>
                    <a:pt x="134644" y="43632"/>
                  </a:cubicBezTo>
                  <a:cubicBezTo>
                    <a:pt x="134912" y="37208"/>
                    <a:pt x="131164" y="31319"/>
                    <a:pt x="124472" y="27571"/>
                  </a:cubicBezTo>
                  <a:close/>
                  <a:moveTo>
                    <a:pt x="115638" y="44435"/>
                  </a:moveTo>
                  <a:lnTo>
                    <a:pt x="79501" y="65582"/>
                  </a:lnTo>
                  <a:cubicBezTo>
                    <a:pt x="74148" y="68794"/>
                    <a:pt x="64512" y="68794"/>
                    <a:pt x="59158" y="65582"/>
                  </a:cubicBezTo>
                  <a:lnTo>
                    <a:pt x="19541" y="42829"/>
                  </a:lnTo>
                  <a:cubicBezTo>
                    <a:pt x="19006" y="42561"/>
                    <a:pt x="18470" y="42294"/>
                    <a:pt x="18202" y="42026"/>
                  </a:cubicBezTo>
                  <a:cubicBezTo>
                    <a:pt x="18470" y="41758"/>
                    <a:pt x="18738" y="41491"/>
                    <a:pt x="19273" y="41223"/>
                  </a:cubicBezTo>
                  <a:lnTo>
                    <a:pt x="55410" y="20076"/>
                  </a:lnTo>
                  <a:cubicBezTo>
                    <a:pt x="60764" y="16864"/>
                    <a:pt x="70400" y="16864"/>
                    <a:pt x="75754" y="20076"/>
                  </a:cubicBezTo>
                  <a:lnTo>
                    <a:pt x="115371" y="42829"/>
                  </a:lnTo>
                  <a:cubicBezTo>
                    <a:pt x="115906" y="43097"/>
                    <a:pt x="116441" y="43364"/>
                    <a:pt x="116709" y="43632"/>
                  </a:cubicBezTo>
                  <a:cubicBezTo>
                    <a:pt x="116441" y="43900"/>
                    <a:pt x="116174" y="44167"/>
                    <a:pt x="115638" y="44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2"/>
            <p:cNvSpPr/>
            <p:nvPr/>
          </p:nvSpPr>
          <p:spPr>
            <a:xfrm>
              <a:off x="7314218" y="1253017"/>
              <a:ext cx="134690" cy="85658"/>
            </a:xfrm>
            <a:custGeom>
              <a:avLst/>
              <a:gdLst/>
              <a:ahLst/>
              <a:cxnLst/>
              <a:rect l="l" t="t" r="r" b="b"/>
              <a:pathLst>
                <a:path w="134690" h="85658" extrusionOk="0">
                  <a:moveTo>
                    <a:pt x="124472" y="27571"/>
                  </a:moveTo>
                  <a:lnTo>
                    <a:pt x="84855" y="4818"/>
                  </a:lnTo>
                  <a:cubicBezTo>
                    <a:pt x="73880" y="-1606"/>
                    <a:pt x="57552" y="-1606"/>
                    <a:pt x="46576" y="4818"/>
                  </a:cubicBezTo>
                  <a:lnTo>
                    <a:pt x="10439" y="25965"/>
                  </a:lnTo>
                  <a:cubicBezTo>
                    <a:pt x="3747" y="29713"/>
                    <a:pt x="0" y="35602"/>
                    <a:pt x="0" y="42026"/>
                  </a:cubicBezTo>
                  <a:cubicBezTo>
                    <a:pt x="0" y="48450"/>
                    <a:pt x="3747" y="54339"/>
                    <a:pt x="10439" y="58087"/>
                  </a:cubicBezTo>
                  <a:lnTo>
                    <a:pt x="50056" y="80840"/>
                  </a:lnTo>
                  <a:cubicBezTo>
                    <a:pt x="55410" y="84052"/>
                    <a:pt x="62369" y="85658"/>
                    <a:pt x="69061" y="85658"/>
                  </a:cubicBezTo>
                  <a:cubicBezTo>
                    <a:pt x="76021" y="85658"/>
                    <a:pt x="82713" y="84052"/>
                    <a:pt x="88067" y="80840"/>
                  </a:cubicBezTo>
                  <a:lnTo>
                    <a:pt x="124204" y="59693"/>
                  </a:lnTo>
                  <a:cubicBezTo>
                    <a:pt x="130896" y="55945"/>
                    <a:pt x="134643" y="50056"/>
                    <a:pt x="134643" y="43632"/>
                  </a:cubicBezTo>
                  <a:cubicBezTo>
                    <a:pt x="135179" y="37208"/>
                    <a:pt x="131164" y="31319"/>
                    <a:pt x="124472" y="27571"/>
                  </a:cubicBezTo>
                  <a:close/>
                  <a:moveTo>
                    <a:pt x="115906" y="44703"/>
                  </a:moveTo>
                  <a:lnTo>
                    <a:pt x="79769" y="65850"/>
                  </a:lnTo>
                  <a:cubicBezTo>
                    <a:pt x="74415" y="69062"/>
                    <a:pt x="64779" y="69062"/>
                    <a:pt x="59425" y="65850"/>
                  </a:cubicBezTo>
                  <a:lnTo>
                    <a:pt x="19808" y="43097"/>
                  </a:lnTo>
                  <a:cubicBezTo>
                    <a:pt x="19273" y="42829"/>
                    <a:pt x="18738" y="42561"/>
                    <a:pt x="18470" y="42294"/>
                  </a:cubicBezTo>
                  <a:cubicBezTo>
                    <a:pt x="18738" y="42026"/>
                    <a:pt x="19005" y="41758"/>
                    <a:pt x="19540" y="41491"/>
                  </a:cubicBezTo>
                  <a:lnTo>
                    <a:pt x="55677" y="20344"/>
                  </a:lnTo>
                  <a:cubicBezTo>
                    <a:pt x="61031" y="17132"/>
                    <a:pt x="70668" y="17132"/>
                    <a:pt x="76021" y="20344"/>
                  </a:cubicBezTo>
                  <a:lnTo>
                    <a:pt x="115638" y="43097"/>
                  </a:lnTo>
                  <a:cubicBezTo>
                    <a:pt x="116174" y="43364"/>
                    <a:pt x="116709" y="43632"/>
                    <a:pt x="116977" y="43900"/>
                  </a:cubicBezTo>
                  <a:cubicBezTo>
                    <a:pt x="116709" y="43900"/>
                    <a:pt x="116441" y="44167"/>
                    <a:pt x="115906" y="4470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2"/>
            <p:cNvSpPr/>
            <p:nvPr/>
          </p:nvSpPr>
          <p:spPr>
            <a:xfrm>
              <a:off x="7736619" y="1280052"/>
              <a:ext cx="134643" cy="85658"/>
            </a:xfrm>
            <a:custGeom>
              <a:avLst/>
              <a:gdLst/>
              <a:ahLst/>
              <a:cxnLst/>
              <a:rect l="l" t="t" r="r" b="b"/>
              <a:pathLst>
                <a:path w="134643" h="85658" extrusionOk="0">
                  <a:moveTo>
                    <a:pt x="0" y="42026"/>
                  </a:moveTo>
                  <a:cubicBezTo>
                    <a:pt x="0" y="48450"/>
                    <a:pt x="3748" y="54339"/>
                    <a:pt x="10440" y="58087"/>
                  </a:cubicBezTo>
                  <a:lnTo>
                    <a:pt x="50057" y="80840"/>
                  </a:lnTo>
                  <a:cubicBezTo>
                    <a:pt x="55411" y="84052"/>
                    <a:pt x="62370" y="85658"/>
                    <a:pt x="69062" y="85658"/>
                  </a:cubicBezTo>
                  <a:cubicBezTo>
                    <a:pt x="76022" y="85658"/>
                    <a:pt x="82714" y="84052"/>
                    <a:pt x="88068" y="80840"/>
                  </a:cubicBezTo>
                  <a:lnTo>
                    <a:pt x="124205" y="59693"/>
                  </a:lnTo>
                  <a:cubicBezTo>
                    <a:pt x="130897" y="55945"/>
                    <a:pt x="134644" y="50056"/>
                    <a:pt x="134644" y="43632"/>
                  </a:cubicBezTo>
                  <a:cubicBezTo>
                    <a:pt x="134644" y="37208"/>
                    <a:pt x="130897" y="31319"/>
                    <a:pt x="124205" y="27571"/>
                  </a:cubicBezTo>
                  <a:lnTo>
                    <a:pt x="84588" y="4818"/>
                  </a:lnTo>
                  <a:cubicBezTo>
                    <a:pt x="73612" y="-1606"/>
                    <a:pt x="57284" y="-1606"/>
                    <a:pt x="46309" y="4818"/>
                  </a:cubicBezTo>
                  <a:lnTo>
                    <a:pt x="10172" y="25965"/>
                  </a:lnTo>
                  <a:cubicBezTo>
                    <a:pt x="3748" y="29713"/>
                    <a:pt x="0" y="35602"/>
                    <a:pt x="0" y="42026"/>
                  </a:cubicBezTo>
                  <a:close/>
                  <a:moveTo>
                    <a:pt x="19274" y="41223"/>
                  </a:moveTo>
                  <a:lnTo>
                    <a:pt x="55411" y="20076"/>
                  </a:lnTo>
                  <a:cubicBezTo>
                    <a:pt x="60764" y="16864"/>
                    <a:pt x="70400" y="16864"/>
                    <a:pt x="75754" y="20076"/>
                  </a:cubicBezTo>
                  <a:lnTo>
                    <a:pt x="115371" y="42829"/>
                  </a:lnTo>
                  <a:cubicBezTo>
                    <a:pt x="115906" y="43097"/>
                    <a:pt x="116441" y="43364"/>
                    <a:pt x="116709" y="43632"/>
                  </a:cubicBezTo>
                  <a:cubicBezTo>
                    <a:pt x="116441" y="43900"/>
                    <a:pt x="116174" y="44167"/>
                    <a:pt x="115639" y="44435"/>
                  </a:cubicBezTo>
                  <a:lnTo>
                    <a:pt x="79502" y="65582"/>
                  </a:lnTo>
                  <a:cubicBezTo>
                    <a:pt x="74148" y="68794"/>
                    <a:pt x="64512" y="68794"/>
                    <a:pt x="59158" y="65582"/>
                  </a:cubicBezTo>
                  <a:lnTo>
                    <a:pt x="19541" y="42829"/>
                  </a:lnTo>
                  <a:cubicBezTo>
                    <a:pt x="19006" y="42561"/>
                    <a:pt x="18470" y="42294"/>
                    <a:pt x="18202" y="42026"/>
                  </a:cubicBezTo>
                  <a:cubicBezTo>
                    <a:pt x="18470" y="41758"/>
                    <a:pt x="18738" y="41491"/>
                    <a:pt x="19274" y="412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2"/>
            <p:cNvSpPr/>
            <p:nvPr/>
          </p:nvSpPr>
          <p:spPr>
            <a:xfrm>
              <a:off x="7179842" y="1283800"/>
              <a:ext cx="134911" cy="85658"/>
            </a:xfrm>
            <a:custGeom>
              <a:avLst/>
              <a:gdLst/>
              <a:ahLst/>
              <a:cxnLst/>
              <a:rect l="l" t="t" r="r" b="b"/>
              <a:pathLst>
                <a:path w="134911" h="85658" extrusionOk="0">
                  <a:moveTo>
                    <a:pt x="10707" y="58087"/>
                  </a:moveTo>
                  <a:lnTo>
                    <a:pt x="50324" y="80840"/>
                  </a:lnTo>
                  <a:cubicBezTo>
                    <a:pt x="55678" y="84052"/>
                    <a:pt x="62638" y="85658"/>
                    <a:pt x="69330" y="85658"/>
                  </a:cubicBezTo>
                  <a:cubicBezTo>
                    <a:pt x="76289" y="85658"/>
                    <a:pt x="82981" y="84052"/>
                    <a:pt x="88335" y="80840"/>
                  </a:cubicBezTo>
                  <a:lnTo>
                    <a:pt x="124472" y="59693"/>
                  </a:lnTo>
                  <a:cubicBezTo>
                    <a:pt x="131164" y="55945"/>
                    <a:pt x="134912" y="50056"/>
                    <a:pt x="134912" y="43632"/>
                  </a:cubicBezTo>
                  <a:cubicBezTo>
                    <a:pt x="134912" y="37208"/>
                    <a:pt x="131164" y="31319"/>
                    <a:pt x="124472" y="27571"/>
                  </a:cubicBezTo>
                  <a:lnTo>
                    <a:pt x="84856" y="4818"/>
                  </a:lnTo>
                  <a:cubicBezTo>
                    <a:pt x="73880" y="-1606"/>
                    <a:pt x="57552" y="-1606"/>
                    <a:pt x="46577" y="4818"/>
                  </a:cubicBezTo>
                  <a:lnTo>
                    <a:pt x="10440" y="25965"/>
                  </a:lnTo>
                  <a:cubicBezTo>
                    <a:pt x="3748" y="29713"/>
                    <a:pt x="0" y="35602"/>
                    <a:pt x="0" y="42026"/>
                  </a:cubicBezTo>
                  <a:cubicBezTo>
                    <a:pt x="268" y="48450"/>
                    <a:pt x="4015" y="54339"/>
                    <a:pt x="10707" y="58087"/>
                  </a:cubicBezTo>
                  <a:close/>
                  <a:moveTo>
                    <a:pt x="19541" y="40955"/>
                  </a:moveTo>
                  <a:lnTo>
                    <a:pt x="55678" y="19808"/>
                  </a:lnTo>
                  <a:cubicBezTo>
                    <a:pt x="61032" y="16596"/>
                    <a:pt x="70668" y="16596"/>
                    <a:pt x="76289" y="19808"/>
                  </a:cubicBezTo>
                  <a:lnTo>
                    <a:pt x="115906" y="42561"/>
                  </a:lnTo>
                  <a:cubicBezTo>
                    <a:pt x="116441" y="42829"/>
                    <a:pt x="116977" y="43097"/>
                    <a:pt x="117245" y="43364"/>
                  </a:cubicBezTo>
                  <a:cubicBezTo>
                    <a:pt x="116977" y="43632"/>
                    <a:pt x="116709" y="43900"/>
                    <a:pt x="116174" y="44167"/>
                  </a:cubicBezTo>
                  <a:lnTo>
                    <a:pt x="80037" y="65314"/>
                  </a:lnTo>
                  <a:cubicBezTo>
                    <a:pt x="74684" y="68527"/>
                    <a:pt x="65047" y="68527"/>
                    <a:pt x="59693" y="65314"/>
                  </a:cubicBezTo>
                  <a:lnTo>
                    <a:pt x="20076" y="42561"/>
                  </a:lnTo>
                  <a:cubicBezTo>
                    <a:pt x="19541" y="42294"/>
                    <a:pt x="19006" y="42026"/>
                    <a:pt x="18738" y="41758"/>
                  </a:cubicBezTo>
                  <a:cubicBezTo>
                    <a:pt x="18738" y="41758"/>
                    <a:pt x="19006" y="41491"/>
                    <a:pt x="19541" y="4095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2"/>
            <p:cNvSpPr/>
            <p:nvPr/>
          </p:nvSpPr>
          <p:spPr>
            <a:xfrm>
              <a:off x="7564768" y="1289354"/>
              <a:ext cx="134657" cy="85189"/>
            </a:xfrm>
            <a:custGeom>
              <a:avLst/>
              <a:gdLst/>
              <a:ahLst/>
              <a:cxnLst/>
              <a:rect l="l" t="t" r="r" b="b"/>
              <a:pathLst>
                <a:path w="134657" h="85189" extrusionOk="0">
                  <a:moveTo>
                    <a:pt x="124472" y="27370"/>
                  </a:moveTo>
                  <a:lnTo>
                    <a:pt x="84855" y="4617"/>
                  </a:lnTo>
                  <a:cubicBezTo>
                    <a:pt x="74148" y="-1539"/>
                    <a:pt x="57284" y="-1539"/>
                    <a:pt x="46577" y="4617"/>
                  </a:cubicBezTo>
                  <a:lnTo>
                    <a:pt x="10440" y="25764"/>
                  </a:lnTo>
                  <a:cubicBezTo>
                    <a:pt x="3748" y="29512"/>
                    <a:pt x="0" y="35401"/>
                    <a:pt x="0" y="41825"/>
                  </a:cubicBezTo>
                  <a:cubicBezTo>
                    <a:pt x="0" y="48250"/>
                    <a:pt x="3748" y="54139"/>
                    <a:pt x="10440" y="57886"/>
                  </a:cubicBezTo>
                  <a:lnTo>
                    <a:pt x="50056" y="80639"/>
                  </a:lnTo>
                  <a:cubicBezTo>
                    <a:pt x="55410" y="83851"/>
                    <a:pt x="62370" y="85190"/>
                    <a:pt x="69062" y="85190"/>
                  </a:cubicBezTo>
                  <a:cubicBezTo>
                    <a:pt x="76022" y="85190"/>
                    <a:pt x="82714" y="83584"/>
                    <a:pt x="88068" y="80639"/>
                  </a:cubicBezTo>
                  <a:lnTo>
                    <a:pt x="124205" y="59492"/>
                  </a:lnTo>
                  <a:cubicBezTo>
                    <a:pt x="130897" y="55745"/>
                    <a:pt x="134644" y="49856"/>
                    <a:pt x="134644" y="43431"/>
                  </a:cubicBezTo>
                  <a:cubicBezTo>
                    <a:pt x="134912" y="37275"/>
                    <a:pt x="131164" y="31386"/>
                    <a:pt x="124472" y="27370"/>
                  </a:cubicBezTo>
                  <a:close/>
                  <a:moveTo>
                    <a:pt x="115638" y="44502"/>
                  </a:moveTo>
                  <a:lnTo>
                    <a:pt x="79501" y="65649"/>
                  </a:lnTo>
                  <a:cubicBezTo>
                    <a:pt x="74148" y="68861"/>
                    <a:pt x="64512" y="68861"/>
                    <a:pt x="59158" y="65649"/>
                  </a:cubicBezTo>
                  <a:lnTo>
                    <a:pt x="19541" y="42896"/>
                  </a:lnTo>
                  <a:cubicBezTo>
                    <a:pt x="19006" y="42628"/>
                    <a:pt x="18470" y="42361"/>
                    <a:pt x="18202" y="42093"/>
                  </a:cubicBezTo>
                  <a:cubicBezTo>
                    <a:pt x="18470" y="41825"/>
                    <a:pt x="18738" y="41558"/>
                    <a:pt x="19273" y="41290"/>
                  </a:cubicBezTo>
                  <a:lnTo>
                    <a:pt x="55410" y="20143"/>
                  </a:lnTo>
                  <a:cubicBezTo>
                    <a:pt x="60764" y="16931"/>
                    <a:pt x="70400" y="16931"/>
                    <a:pt x="76022" y="20143"/>
                  </a:cubicBezTo>
                  <a:lnTo>
                    <a:pt x="115638" y="42896"/>
                  </a:lnTo>
                  <a:cubicBezTo>
                    <a:pt x="116174" y="43164"/>
                    <a:pt x="116709" y="43431"/>
                    <a:pt x="116977" y="43699"/>
                  </a:cubicBezTo>
                  <a:cubicBezTo>
                    <a:pt x="116441" y="43967"/>
                    <a:pt x="116174" y="44234"/>
                    <a:pt x="115638" y="4450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2"/>
            <p:cNvSpPr/>
            <p:nvPr/>
          </p:nvSpPr>
          <p:spPr>
            <a:xfrm>
              <a:off x="7411654" y="1309230"/>
              <a:ext cx="134657" cy="85658"/>
            </a:xfrm>
            <a:custGeom>
              <a:avLst/>
              <a:gdLst/>
              <a:ahLst/>
              <a:cxnLst/>
              <a:rect l="l" t="t" r="r" b="b"/>
              <a:pathLst>
                <a:path w="134657" h="85658" extrusionOk="0">
                  <a:moveTo>
                    <a:pt x="124472" y="27571"/>
                  </a:moveTo>
                  <a:lnTo>
                    <a:pt x="84855" y="4818"/>
                  </a:lnTo>
                  <a:cubicBezTo>
                    <a:pt x="73880" y="-1606"/>
                    <a:pt x="57552" y="-1606"/>
                    <a:pt x="46576" y="4818"/>
                  </a:cubicBezTo>
                  <a:lnTo>
                    <a:pt x="10439" y="25965"/>
                  </a:lnTo>
                  <a:cubicBezTo>
                    <a:pt x="3747" y="29713"/>
                    <a:pt x="0" y="35602"/>
                    <a:pt x="0" y="42026"/>
                  </a:cubicBezTo>
                  <a:cubicBezTo>
                    <a:pt x="0" y="48450"/>
                    <a:pt x="3747" y="54339"/>
                    <a:pt x="10439" y="58087"/>
                  </a:cubicBezTo>
                  <a:lnTo>
                    <a:pt x="50056" y="80840"/>
                  </a:lnTo>
                  <a:cubicBezTo>
                    <a:pt x="55410" y="84052"/>
                    <a:pt x="62370" y="85658"/>
                    <a:pt x="69062" y="85658"/>
                  </a:cubicBezTo>
                  <a:cubicBezTo>
                    <a:pt x="76021" y="85658"/>
                    <a:pt x="82713" y="84052"/>
                    <a:pt x="88067" y="80840"/>
                  </a:cubicBezTo>
                  <a:lnTo>
                    <a:pt x="124204" y="59693"/>
                  </a:lnTo>
                  <a:cubicBezTo>
                    <a:pt x="130896" y="55945"/>
                    <a:pt x="134644" y="50056"/>
                    <a:pt x="134644" y="43632"/>
                  </a:cubicBezTo>
                  <a:cubicBezTo>
                    <a:pt x="134911" y="37208"/>
                    <a:pt x="131164" y="31319"/>
                    <a:pt x="124472" y="27571"/>
                  </a:cubicBezTo>
                  <a:close/>
                  <a:moveTo>
                    <a:pt x="115638" y="44435"/>
                  </a:moveTo>
                  <a:lnTo>
                    <a:pt x="79501" y="65582"/>
                  </a:lnTo>
                  <a:cubicBezTo>
                    <a:pt x="74148" y="68794"/>
                    <a:pt x="64512" y="68794"/>
                    <a:pt x="59158" y="65582"/>
                  </a:cubicBezTo>
                  <a:lnTo>
                    <a:pt x="19541" y="42829"/>
                  </a:lnTo>
                  <a:cubicBezTo>
                    <a:pt x="19006" y="42561"/>
                    <a:pt x="18470" y="42294"/>
                    <a:pt x="18202" y="42026"/>
                  </a:cubicBezTo>
                  <a:cubicBezTo>
                    <a:pt x="18470" y="41758"/>
                    <a:pt x="18738" y="41491"/>
                    <a:pt x="19273" y="41223"/>
                  </a:cubicBezTo>
                  <a:lnTo>
                    <a:pt x="55410" y="20076"/>
                  </a:lnTo>
                  <a:cubicBezTo>
                    <a:pt x="60764" y="16864"/>
                    <a:pt x="70400" y="16864"/>
                    <a:pt x="75754" y="20076"/>
                  </a:cubicBezTo>
                  <a:lnTo>
                    <a:pt x="115371" y="42829"/>
                  </a:lnTo>
                  <a:cubicBezTo>
                    <a:pt x="115906" y="43097"/>
                    <a:pt x="116441" y="43364"/>
                    <a:pt x="116709" y="43632"/>
                  </a:cubicBezTo>
                  <a:cubicBezTo>
                    <a:pt x="116441" y="43900"/>
                    <a:pt x="116174" y="44167"/>
                    <a:pt x="115638" y="44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2"/>
            <p:cNvSpPr/>
            <p:nvPr/>
          </p:nvSpPr>
          <p:spPr>
            <a:xfrm>
              <a:off x="7837000" y="1338139"/>
              <a:ext cx="134643" cy="85658"/>
            </a:xfrm>
            <a:custGeom>
              <a:avLst/>
              <a:gdLst/>
              <a:ahLst/>
              <a:cxnLst/>
              <a:rect l="l" t="t" r="r" b="b"/>
              <a:pathLst>
                <a:path w="134643" h="85658" extrusionOk="0">
                  <a:moveTo>
                    <a:pt x="0" y="42026"/>
                  </a:moveTo>
                  <a:cubicBezTo>
                    <a:pt x="0" y="48450"/>
                    <a:pt x="3748" y="54339"/>
                    <a:pt x="10440" y="58087"/>
                  </a:cubicBezTo>
                  <a:lnTo>
                    <a:pt x="50057" y="80840"/>
                  </a:lnTo>
                  <a:cubicBezTo>
                    <a:pt x="55411" y="84052"/>
                    <a:pt x="62370" y="85658"/>
                    <a:pt x="69062" y="85658"/>
                  </a:cubicBezTo>
                  <a:cubicBezTo>
                    <a:pt x="76022" y="85658"/>
                    <a:pt x="82714" y="84052"/>
                    <a:pt x="88068" y="80840"/>
                  </a:cubicBezTo>
                  <a:lnTo>
                    <a:pt x="124205" y="59693"/>
                  </a:lnTo>
                  <a:cubicBezTo>
                    <a:pt x="130897" y="55945"/>
                    <a:pt x="134644" y="50056"/>
                    <a:pt x="134644" y="43632"/>
                  </a:cubicBezTo>
                  <a:cubicBezTo>
                    <a:pt x="134644" y="37208"/>
                    <a:pt x="130897" y="31319"/>
                    <a:pt x="124205" y="27571"/>
                  </a:cubicBezTo>
                  <a:lnTo>
                    <a:pt x="84588" y="4818"/>
                  </a:lnTo>
                  <a:cubicBezTo>
                    <a:pt x="73612" y="-1606"/>
                    <a:pt x="57284" y="-1606"/>
                    <a:pt x="46309" y="4818"/>
                  </a:cubicBezTo>
                  <a:lnTo>
                    <a:pt x="10172" y="25965"/>
                  </a:lnTo>
                  <a:cubicBezTo>
                    <a:pt x="3748" y="29713"/>
                    <a:pt x="0" y="35602"/>
                    <a:pt x="0" y="42026"/>
                  </a:cubicBezTo>
                  <a:close/>
                  <a:moveTo>
                    <a:pt x="19274" y="40955"/>
                  </a:moveTo>
                  <a:lnTo>
                    <a:pt x="55411" y="19808"/>
                  </a:lnTo>
                  <a:cubicBezTo>
                    <a:pt x="60764" y="16596"/>
                    <a:pt x="70400" y="16596"/>
                    <a:pt x="75754" y="19808"/>
                  </a:cubicBezTo>
                  <a:lnTo>
                    <a:pt x="115371" y="42561"/>
                  </a:lnTo>
                  <a:cubicBezTo>
                    <a:pt x="115906" y="42829"/>
                    <a:pt x="116441" y="43097"/>
                    <a:pt x="116709" y="43364"/>
                  </a:cubicBezTo>
                  <a:cubicBezTo>
                    <a:pt x="116441" y="43632"/>
                    <a:pt x="116174" y="43900"/>
                    <a:pt x="115639" y="44168"/>
                  </a:cubicBezTo>
                  <a:lnTo>
                    <a:pt x="79502" y="65314"/>
                  </a:lnTo>
                  <a:cubicBezTo>
                    <a:pt x="74148" y="68526"/>
                    <a:pt x="64512" y="68526"/>
                    <a:pt x="59158" y="65314"/>
                  </a:cubicBezTo>
                  <a:lnTo>
                    <a:pt x="19541" y="42561"/>
                  </a:lnTo>
                  <a:cubicBezTo>
                    <a:pt x="19006" y="42294"/>
                    <a:pt x="18470" y="42026"/>
                    <a:pt x="18202" y="41758"/>
                  </a:cubicBezTo>
                  <a:cubicBezTo>
                    <a:pt x="18470" y="41758"/>
                    <a:pt x="18738" y="41491"/>
                    <a:pt x="19274" y="4095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2"/>
            <p:cNvSpPr/>
            <p:nvPr/>
          </p:nvSpPr>
          <p:spPr>
            <a:xfrm>
              <a:off x="7277278" y="1340013"/>
              <a:ext cx="134911" cy="85658"/>
            </a:xfrm>
            <a:custGeom>
              <a:avLst/>
              <a:gdLst/>
              <a:ahLst/>
              <a:cxnLst/>
              <a:rect l="l" t="t" r="r" b="b"/>
              <a:pathLst>
                <a:path w="134911" h="85658" extrusionOk="0">
                  <a:moveTo>
                    <a:pt x="10707" y="58087"/>
                  </a:moveTo>
                  <a:lnTo>
                    <a:pt x="50324" y="80840"/>
                  </a:lnTo>
                  <a:cubicBezTo>
                    <a:pt x="55678" y="84052"/>
                    <a:pt x="62637" y="85658"/>
                    <a:pt x="69329" y="85658"/>
                  </a:cubicBezTo>
                  <a:cubicBezTo>
                    <a:pt x="76289" y="85658"/>
                    <a:pt x="82981" y="84052"/>
                    <a:pt x="88335" y="80840"/>
                  </a:cubicBezTo>
                  <a:lnTo>
                    <a:pt x="124472" y="59693"/>
                  </a:lnTo>
                  <a:cubicBezTo>
                    <a:pt x="131164" y="55945"/>
                    <a:pt x="134911" y="50056"/>
                    <a:pt x="134911" y="43632"/>
                  </a:cubicBezTo>
                  <a:cubicBezTo>
                    <a:pt x="134911" y="37208"/>
                    <a:pt x="131164" y="31319"/>
                    <a:pt x="124472" y="27571"/>
                  </a:cubicBezTo>
                  <a:lnTo>
                    <a:pt x="84855" y="4818"/>
                  </a:lnTo>
                  <a:cubicBezTo>
                    <a:pt x="73880" y="-1606"/>
                    <a:pt x="57552" y="-1606"/>
                    <a:pt x="46576" y="4818"/>
                  </a:cubicBezTo>
                  <a:lnTo>
                    <a:pt x="10439" y="25965"/>
                  </a:lnTo>
                  <a:cubicBezTo>
                    <a:pt x="3747" y="29713"/>
                    <a:pt x="0" y="35602"/>
                    <a:pt x="0" y="42026"/>
                  </a:cubicBezTo>
                  <a:cubicBezTo>
                    <a:pt x="0" y="48183"/>
                    <a:pt x="4015" y="54072"/>
                    <a:pt x="10707" y="58087"/>
                  </a:cubicBezTo>
                  <a:close/>
                  <a:moveTo>
                    <a:pt x="19273" y="40955"/>
                  </a:moveTo>
                  <a:lnTo>
                    <a:pt x="55410" y="19808"/>
                  </a:lnTo>
                  <a:cubicBezTo>
                    <a:pt x="60764" y="16596"/>
                    <a:pt x="70400" y="16596"/>
                    <a:pt x="75754" y="19808"/>
                  </a:cubicBezTo>
                  <a:lnTo>
                    <a:pt x="115370" y="42561"/>
                  </a:lnTo>
                  <a:cubicBezTo>
                    <a:pt x="115906" y="42829"/>
                    <a:pt x="116441" y="43097"/>
                    <a:pt x="116709" y="43364"/>
                  </a:cubicBezTo>
                  <a:cubicBezTo>
                    <a:pt x="116441" y="43632"/>
                    <a:pt x="116174" y="43900"/>
                    <a:pt x="115638" y="44167"/>
                  </a:cubicBezTo>
                  <a:lnTo>
                    <a:pt x="79501" y="65314"/>
                  </a:lnTo>
                  <a:cubicBezTo>
                    <a:pt x="74148" y="68527"/>
                    <a:pt x="64511" y="68527"/>
                    <a:pt x="59157" y="65314"/>
                  </a:cubicBezTo>
                  <a:lnTo>
                    <a:pt x="19541" y="42561"/>
                  </a:lnTo>
                  <a:cubicBezTo>
                    <a:pt x="19005" y="42294"/>
                    <a:pt x="18470" y="42026"/>
                    <a:pt x="18202" y="41758"/>
                  </a:cubicBezTo>
                  <a:cubicBezTo>
                    <a:pt x="18470" y="41491"/>
                    <a:pt x="18738" y="41223"/>
                    <a:pt x="19273" y="4095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2"/>
            <p:cNvSpPr/>
            <p:nvPr/>
          </p:nvSpPr>
          <p:spPr>
            <a:xfrm>
              <a:off x="7512035" y="1367049"/>
              <a:ext cx="134643" cy="85658"/>
            </a:xfrm>
            <a:custGeom>
              <a:avLst/>
              <a:gdLst/>
              <a:ahLst/>
              <a:cxnLst/>
              <a:rect l="l" t="t" r="r" b="b"/>
              <a:pathLst>
                <a:path w="134643" h="85658" extrusionOk="0">
                  <a:moveTo>
                    <a:pt x="0" y="42026"/>
                  </a:moveTo>
                  <a:cubicBezTo>
                    <a:pt x="0" y="48450"/>
                    <a:pt x="3747" y="54339"/>
                    <a:pt x="10439" y="58087"/>
                  </a:cubicBezTo>
                  <a:lnTo>
                    <a:pt x="50056" y="80840"/>
                  </a:lnTo>
                  <a:cubicBezTo>
                    <a:pt x="55410" y="84052"/>
                    <a:pt x="62370" y="85658"/>
                    <a:pt x="69062" y="85658"/>
                  </a:cubicBezTo>
                  <a:cubicBezTo>
                    <a:pt x="76021" y="85658"/>
                    <a:pt x="82713" y="84052"/>
                    <a:pt x="88067" y="80840"/>
                  </a:cubicBezTo>
                  <a:lnTo>
                    <a:pt x="124204" y="59693"/>
                  </a:lnTo>
                  <a:cubicBezTo>
                    <a:pt x="130896" y="55945"/>
                    <a:pt x="134644" y="50056"/>
                    <a:pt x="134644" y="43632"/>
                  </a:cubicBezTo>
                  <a:cubicBezTo>
                    <a:pt x="134644" y="37208"/>
                    <a:pt x="130896" y="31319"/>
                    <a:pt x="124204" y="27571"/>
                  </a:cubicBezTo>
                  <a:lnTo>
                    <a:pt x="84588" y="4818"/>
                  </a:lnTo>
                  <a:cubicBezTo>
                    <a:pt x="73612" y="-1606"/>
                    <a:pt x="57284" y="-1606"/>
                    <a:pt x="46309" y="4818"/>
                  </a:cubicBezTo>
                  <a:lnTo>
                    <a:pt x="10172" y="25965"/>
                  </a:lnTo>
                  <a:cubicBezTo>
                    <a:pt x="3747" y="29713"/>
                    <a:pt x="0" y="35602"/>
                    <a:pt x="0" y="42026"/>
                  </a:cubicBezTo>
                  <a:close/>
                  <a:moveTo>
                    <a:pt x="19273" y="41223"/>
                  </a:moveTo>
                  <a:lnTo>
                    <a:pt x="55410" y="20076"/>
                  </a:lnTo>
                  <a:cubicBezTo>
                    <a:pt x="60764" y="16864"/>
                    <a:pt x="70400" y="16864"/>
                    <a:pt x="75754" y="20076"/>
                  </a:cubicBezTo>
                  <a:lnTo>
                    <a:pt x="115371" y="42829"/>
                  </a:lnTo>
                  <a:cubicBezTo>
                    <a:pt x="115906" y="43097"/>
                    <a:pt x="116441" y="43364"/>
                    <a:pt x="116709" y="43632"/>
                  </a:cubicBezTo>
                  <a:cubicBezTo>
                    <a:pt x="116441" y="43900"/>
                    <a:pt x="116174" y="44167"/>
                    <a:pt x="115638" y="44435"/>
                  </a:cubicBezTo>
                  <a:lnTo>
                    <a:pt x="79501" y="65582"/>
                  </a:lnTo>
                  <a:cubicBezTo>
                    <a:pt x="74148" y="68794"/>
                    <a:pt x="64512" y="68794"/>
                    <a:pt x="59158" y="65582"/>
                  </a:cubicBezTo>
                  <a:lnTo>
                    <a:pt x="19541" y="42829"/>
                  </a:lnTo>
                  <a:cubicBezTo>
                    <a:pt x="19006" y="42561"/>
                    <a:pt x="18470" y="42294"/>
                    <a:pt x="18202" y="42026"/>
                  </a:cubicBezTo>
                  <a:cubicBezTo>
                    <a:pt x="18470" y="41758"/>
                    <a:pt x="18738" y="41491"/>
                    <a:pt x="19273" y="412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2"/>
            <p:cNvSpPr/>
            <p:nvPr/>
          </p:nvSpPr>
          <p:spPr>
            <a:xfrm>
              <a:off x="7377659" y="1397832"/>
              <a:ext cx="134911" cy="85658"/>
            </a:xfrm>
            <a:custGeom>
              <a:avLst/>
              <a:gdLst/>
              <a:ahLst/>
              <a:cxnLst/>
              <a:rect l="l" t="t" r="r" b="b"/>
              <a:pathLst>
                <a:path w="134911" h="85658" extrusionOk="0">
                  <a:moveTo>
                    <a:pt x="10707" y="58087"/>
                  </a:moveTo>
                  <a:lnTo>
                    <a:pt x="50324" y="80840"/>
                  </a:lnTo>
                  <a:cubicBezTo>
                    <a:pt x="55678" y="84052"/>
                    <a:pt x="62637" y="85658"/>
                    <a:pt x="69329" y="85658"/>
                  </a:cubicBezTo>
                  <a:cubicBezTo>
                    <a:pt x="76289" y="85658"/>
                    <a:pt x="82981" y="84052"/>
                    <a:pt x="88335" y="80840"/>
                  </a:cubicBezTo>
                  <a:lnTo>
                    <a:pt x="124472" y="59693"/>
                  </a:lnTo>
                  <a:cubicBezTo>
                    <a:pt x="131164" y="55945"/>
                    <a:pt x="134911" y="50057"/>
                    <a:pt x="134911" y="43632"/>
                  </a:cubicBezTo>
                  <a:cubicBezTo>
                    <a:pt x="134911" y="37208"/>
                    <a:pt x="131164" y="31319"/>
                    <a:pt x="124472" y="27571"/>
                  </a:cubicBezTo>
                  <a:lnTo>
                    <a:pt x="84855" y="4818"/>
                  </a:lnTo>
                  <a:cubicBezTo>
                    <a:pt x="73880" y="-1606"/>
                    <a:pt x="57552" y="-1606"/>
                    <a:pt x="46576" y="4818"/>
                  </a:cubicBezTo>
                  <a:lnTo>
                    <a:pt x="10439" y="25965"/>
                  </a:lnTo>
                  <a:cubicBezTo>
                    <a:pt x="3747" y="29713"/>
                    <a:pt x="0" y="35602"/>
                    <a:pt x="0" y="42026"/>
                  </a:cubicBezTo>
                  <a:cubicBezTo>
                    <a:pt x="0" y="48450"/>
                    <a:pt x="4015" y="54339"/>
                    <a:pt x="10707" y="58087"/>
                  </a:cubicBezTo>
                  <a:close/>
                  <a:moveTo>
                    <a:pt x="19273" y="41223"/>
                  </a:moveTo>
                  <a:lnTo>
                    <a:pt x="55410" y="20076"/>
                  </a:lnTo>
                  <a:cubicBezTo>
                    <a:pt x="60764" y="16864"/>
                    <a:pt x="70400" y="16864"/>
                    <a:pt x="76021" y="20076"/>
                  </a:cubicBezTo>
                  <a:lnTo>
                    <a:pt x="115638" y="42829"/>
                  </a:lnTo>
                  <a:cubicBezTo>
                    <a:pt x="116174" y="43097"/>
                    <a:pt x="116709" y="43365"/>
                    <a:pt x="116977" y="43632"/>
                  </a:cubicBezTo>
                  <a:cubicBezTo>
                    <a:pt x="116709" y="43900"/>
                    <a:pt x="116441" y="44168"/>
                    <a:pt x="115906" y="44435"/>
                  </a:cubicBezTo>
                  <a:lnTo>
                    <a:pt x="79769" y="65582"/>
                  </a:lnTo>
                  <a:cubicBezTo>
                    <a:pt x="74416" y="68794"/>
                    <a:pt x="64779" y="68794"/>
                    <a:pt x="59425" y="65582"/>
                  </a:cubicBezTo>
                  <a:lnTo>
                    <a:pt x="19808" y="42829"/>
                  </a:lnTo>
                  <a:cubicBezTo>
                    <a:pt x="19273" y="42561"/>
                    <a:pt x="18738" y="42294"/>
                    <a:pt x="18470" y="42026"/>
                  </a:cubicBezTo>
                  <a:cubicBezTo>
                    <a:pt x="18470" y="41758"/>
                    <a:pt x="18738" y="41491"/>
                    <a:pt x="19273" y="412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2"/>
            <p:cNvSpPr/>
            <p:nvPr/>
          </p:nvSpPr>
          <p:spPr>
            <a:xfrm>
              <a:off x="7609203" y="1423262"/>
              <a:ext cx="134911" cy="85658"/>
            </a:xfrm>
            <a:custGeom>
              <a:avLst/>
              <a:gdLst/>
              <a:ahLst/>
              <a:cxnLst/>
              <a:rect l="l" t="t" r="r" b="b"/>
              <a:pathLst>
                <a:path w="134911" h="85658" extrusionOk="0">
                  <a:moveTo>
                    <a:pt x="10707" y="58087"/>
                  </a:moveTo>
                  <a:lnTo>
                    <a:pt x="50324" y="80840"/>
                  </a:lnTo>
                  <a:cubicBezTo>
                    <a:pt x="55678" y="84052"/>
                    <a:pt x="62637" y="85658"/>
                    <a:pt x="69329" y="85658"/>
                  </a:cubicBezTo>
                  <a:cubicBezTo>
                    <a:pt x="76289" y="85658"/>
                    <a:pt x="82981" y="84052"/>
                    <a:pt x="88335" y="80840"/>
                  </a:cubicBezTo>
                  <a:lnTo>
                    <a:pt x="124472" y="59693"/>
                  </a:lnTo>
                  <a:cubicBezTo>
                    <a:pt x="131164" y="55945"/>
                    <a:pt x="134911" y="50057"/>
                    <a:pt x="134911" y="43632"/>
                  </a:cubicBezTo>
                  <a:cubicBezTo>
                    <a:pt x="134911" y="37208"/>
                    <a:pt x="131164" y="31319"/>
                    <a:pt x="124472" y="27571"/>
                  </a:cubicBezTo>
                  <a:lnTo>
                    <a:pt x="84855" y="4818"/>
                  </a:lnTo>
                  <a:cubicBezTo>
                    <a:pt x="73880" y="-1606"/>
                    <a:pt x="57552" y="-1606"/>
                    <a:pt x="46576" y="4818"/>
                  </a:cubicBezTo>
                  <a:lnTo>
                    <a:pt x="10439" y="25965"/>
                  </a:lnTo>
                  <a:cubicBezTo>
                    <a:pt x="3747" y="29713"/>
                    <a:pt x="0" y="35602"/>
                    <a:pt x="0" y="42026"/>
                  </a:cubicBezTo>
                  <a:cubicBezTo>
                    <a:pt x="0" y="48450"/>
                    <a:pt x="4015" y="54339"/>
                    <a:pt x="10707" y="58087"/>
                  </a:cubicBezTo>
                  <a:close/>
                  <a:moveTo>
                    <a:pt x="19273" y="40955"/>
                  </a:moveTo>
                  <a:lnTo>
                    <a:pt x="55410" y="19808"/>
                  </a:lnTo>
                  <a:cubicBezTo>
                    <a:pt x="60764" y="16596"/>
                    <a:pt x="70400" y="16596"/>
                    <a:pt x="75754" y="19808"/>
                  </a:cubicBezTo>
                  <a:lnTo>
                    <a:pt x="115370" y="42561"/>
                  </a:lnTo>
                  <a:cubicBezTo>
                    <a:pt x="115906" y="42829"/>
                    <a:pt x="116441" y="43097"/>
                    <a:pt x="116709" y="43365"/>
                  </a:cubicBezTo>
                  <a:cubicBezTo>
                    <a:pt x="116441" y="43632"/>
                    <a:pt x="116174" y="43900"/>
                    <a:pt x="115638" y="44168"/>
                  </a:cubicBezTo>
                  <a:lnTo>
                    <a:pt x="79501" y="65314"/>
                  </a:lnTo>
                  <a:cubicBezTo>
                    <a:pt x="74148" y="68526"/>
                    <a:pt x="64511" y="68526"/>
                    <a:pt x="59157" y="65314"/>
                  </a:cubicBezTo>
                  <a:lnTo>
                    <a:pt x="19541" y="42561"/>
                  </a:lnTo>
                  <a:cubicBezTo>
                    <a:pt x="19005" y="42294"/>
                    <a:pt x="18470" y="42026"/>
                    <a:pt x="18202" y="41758"/>
                  </a:cubicBezTo>
                  <a:cubicBezTo>
                    <a:pt x="18470" y="41758"/>
                    <a:pt x="18738" y="41491"/>
                    <a:pt x="19273" y="4095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2"/>
            <p:cNvSpPr/>
            <p:nvPr/>
          </p:nvSpPr>
          <p:spPr>
            <a:xfrm>
              <a:off x="7762317" y="1403454"/>
              <a:ext cx="216300" cy="132502"/>
            </a:xfrm>
            <a:custGeom>
              <a:avLst/>
              <a:gdLst/>
              <a:ahLst/>
              <a:cxnLst/>
              <a:rect l="l" t="t" r="r" b="b"/>
              <a:pathLst>
                <a:path w="216300" h="132502" extrusionOk="0">
                  <a:moveTo>
                    <a:pt x="206115" y="74683"/>
                  </a:moveTo>
                  <a:lnTo>
                    <a:pt x="84855" y="4818"/>
                  </a:lnTo>
                  <a:cubicBezTo>
                    <a:pt x="73880" y="-1606"/>
                    <a:pt x="57552" y="-1606"/>
                    <a:pt x="46576" y="4818"/>
                  </a:cubicBezTo>
                  <a:lnTo>
                    <a:pt x="10439" y="25965"/>
                  </a:lnTo>
                  <a:cubicBezTo>
                    <a:pt x="3747" y="29713"/>
                    <a:pt x="0" y="35602"/>
                    <a:pt x="0" y="42026"/>
                  </a:cubicBezTo>
                  <a:cubicBezTo>
                    <a:pt x="0" y="48450"/>
                    <a:pt x="3747" y="54339"/>
                    <a:pt x="10439" y="58087"/>
                  </a:cubicBezTo>
                  <a:lnTo>
                    <a:pt x="131699" y="127952"/>
                  </a:lnTo>
                  <a:cubicBezTo>
                    <a:pt x="137053" y="131164"/>
                    <a:pt x="144013" y="132502"/>
                    <a:pt x="150705" y="132502"/>
                  </a:cubicBezTo>
                  <a:cubicBezTo>
                    <a:pt x="157664" y="132502"/>
                    <a:pt x="164356" y="130896"/>
                    <a:pt x="169710" y="127952"/>
                  </a:cubicBezTo>
                  <a:lnTo>
                    <a:pt x="205847" y="106805"/>
                  </a:lnTo>
                  <a:cubicBezTo>
                    <a:pt x="212539" y="103057"/>
                    <a:pt x="216287" y="97168"/>
                    <a:pt x="216287" y="90744"/>
                  </a:cubicBezTo>
                  <a:cubicBezTo>
                    <a:pt x="216554" y="84320"/>
                    <a:pt x="212807" y="78431"/>
                    <a:pt x="206115" y="74683"/>
                  </a:cubicBezTo>
                  <a:close/>
                  <a:moveTo>
                    <a:pt x="197281" y="91547"/>
                  </a:moveTo>
                  <a:lnTo>
                    <a:pt x="161144" y="112694"/>
                  </a:lnTo>
                  <a:cubicBezTo>
                    <a:pt x="155791" y="115906"/>
                    <a:pt x="146154" y="115906"/>
                    <a:pt x="140801" y="112694"/>
                  </a:cubicBezTo>
                  <a:lnTo>
                    <a:pt x="19541" y="42829"/>
                  </a:lnTo>
                  <a:cubicBezTo>
                    <a:pt x="19006" y="42561"/>
                    <a:pt x="18470" y="42294"/>
                    <a:pt x="18202" y="42026"/>
                  </a:cubicBezTo>
                  <a:cubicBezTo>
                    <a:pt x="18470" y="41758"/>
                    <a:pt x="18738" y="41491"/>
                    <a:pt x="19273" y="41223"/>
                  </a:cubicBezTo>
                  <a:lnTo>
                    <a:pt x="55410" y="20076"/>
                  </a:lnTo>
                  <a:cubicBezTo>
                    <a:pt x="60764" y="16864"/>
                    <a:pt x="70400" y="16864"/>
                    <a:pt x="76021" y="20076"/>
                  </a:cubicBezTo>
                  <a:lnTo>
                    <a:pt x="197281" y="89941"/>
                  </a:lnTo>
                  <a:cubicBezTo>
                    <a:pt x="197816" y="90209"/>
                    <a:pt x="198352" y="90476"/>
                    <a:pt x="198620" y="90744"/>
                  </a:cubicBezTo>
                  <a:cubicBezTo>
                    <a:pt x="198084" y="91012"/>
                    <a:pt x="197816" y="91279"/>
                    <a:pt x="197281" y="9154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2"/>
            <p:cNvSpPr/>
            <p:nvPr/>
          </p:nvSpPr>
          <p:spPr>
            <a:xfrm>
              <a:off x="7474827" y="1454045"/>
              <a:ext cx="134911" cy="85658"/>
            </a:xfrm>
            <a:custGeom>
              <a:avLst/>
              <a:gdLst/>
              <a:ahLst/>
              <a:cxnLst/>
              <a:rect l="l" t="t" r="r" b="b"/>
              <a:pathLst>
                <a:path w="134911" h="85658" extrusionOk="0">
                  <a:moveTo>
                    <a:pt x="10707" y="58087"/>
                  </a:moveTo>
                  <a:lnTo>
                    <a:pt x="50324" y="80840"/>
                  </a:lnTo>
                  <a:cubicBezTo>
                    <a:pt x="55677" y="84052"/>
                    <a:pt x="62637" y="85658"/>
                    <a:pt x="69329" y="85658"/>
                  </a:cubicBezTo>
                  <a:cubicBezTo>
                    <a:pt x="76289" y="85658"/>
                    <a:pt x="82981" y="84052"/>
                    <a:pt x="88335" y="80840"/>
                  </a:cubicBezTo>
                  <a:lnTo>
                    <a:pt x="124472" y="59693"/>
                  </a:lnTo>
                  <a:cubicBezTo>
                    <a:pt x="131164" y="55945"/>
                    <a:pt x="134911" y="50057"/>
                    <a:pt x="134911" y="43632"/>
                  </a:cubicBezTo>
                  <a:cubicBezTo>
                    <a:pt x="134911" y="37208"/>
                    <a:pt x="131164" y="31319"/>
                    <a:pt x="124472" y="27571"/>
                  </a:cubicBezTo>
                  <a:lnTo>
                    <a:pt x="84855" y="4818"/>
                  </a:lnTo>
                  <a:cubicBezTo>
                    <a:pt x="73880" y="-1606"/>
                    <a:pt x="57552" y="-1606"/>
                    <a:pt x="46576" y="4818"/>
                  </a:cubicBezTo>
                  <a:lnTo>
                    <a:pt x="10439" y="25965"/>
                  </a:lnTo>
                  <a:cubicBezTo>
                    <a:pt x="3747" y="29713"/>
                    <a:pt x="0" y="35602"/>
                    <a:pt x="0" y="42026"/>
                  </a:cubicBezTo>
                  <a:cubicBezTo>
                    <a:pt x="267" y="48450"/>
                    <a:pt x="4015" y="54339"/>
                    <a:pt x="10707" y="58087"/>
                  </a:cubicBezTo>
                  <a:close/>
                  <a:moveTo>
                    <a:pt x="19540" y="41223"/>
                  </a:moveTo>
                  <a:lnTo>
                    <a:pt x="55677" y="20076"/>
                  </a:lnTo>
                  <a:cubicBezTo>
                    <a:pt x="61031" y="16864"/>
                    <a:pt x="70668" y="16864"/>
                    <a:pt x="76021" y="20076"/>
                  </a:cubicBezTo>
                  <a:lnTo>
                    <a:pt x="115638" y="42829"/>
                  </a:lnTo>
                  <a:cubicBezTo>
                    <a:pt x="116174" y="43097"/>
                    <a:pt x="116709" y="43365"/>
                    <a:pt x="116977" y="43632"/>
                  </a:cubicBezTo>
                  <a:cubicBezTo>
                    <a:pt x="116709" y="43900"/>
                    <a:pt x="116441" y="44168"/>
                    <a:pt x="115906" y="44435"/>
                  </a:cubicBezTo>
                  <a:lnTo>
                    <a:pt x="79769" y="65582"/>
                  </a:lnTo>
                  <a:cubicBezTo>
                    <a:pt x="74415" y="68794"/>
                    <a:pt x="64779" y="68794"/>
                    <a:pt x="59425" y="65582"/>
                  </a:cubicBezTo>
                  <a:lnTo>
                    <a:pt x="19808" y="42829"/>
                  </a:lnTo>
                  <a:cubicBezTo>
                    <a:pt x="19273" y="42561"/>
                    <a:pt x="18738" y="42294"/>
                    <a:pt x="18470" y="42026"/>
                  </a:cubicBezTo>
                  <a:cubicBezTo>
                    <a:pt x="18470" y="41758"/>
                    <a:pt x="19005" y="41491"/>
                    <a:pt x="19540" y="412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47;p2"/>
            <p:cNvSpPr/>
            <p:nvPr/>
          </p:nvSpPr>
          <p:spPr>
            <a:xfrm>
              <a:off x="6967303" y="1269546"/>
              <a:ext cx="530277" cy="313521"/>
            </a:xfrm>
            <a:custGeom>
              <a:avLst/>
              <a:gdLst/>
              <a:ahLst/>
              <a:cxnLst/>
              <a:rect l="l" t="t" r="r" b="b"/>
              <a:pathLst>
                <a:path w="530277" h="313521" extrusionOk="0">
                  <a:moveTo>
                    <a:pt x="530277" y="271764"/>
                  </a:moveTo>
                  <a:cubicBezTo>
                    <a:pt x="530277" y="265339"/>
                    <a:pt x="526529" y="259450"/>
                    <a:pt x="519837" y="255703"/>
                  </a:cubicBezTo>
                  <a:lnTo>
                    <a:pt x="84855" y="4617"/>
                  </a:lnTo>
                  <a:cubicBezTo>
                    <a:pt x="74148" y="-1539"/>
                    <a:pt x="57284" y="-1539"/>
                    <a:pt x="46576" y="4617"/>
                  </a:cubicBezTo>
                  <a:lnTo>
                    <a:pt x="10439" y="25764"/>
                  </a:lnTo>
                  <a:cubicBezTo>
                    <a:pt x="3747" y="29512"/>
                    <a:pt x="0" y="35401"/>
                    <a:pt x="0" y="41825"/>
                  </a:cubicBezTo>
                  <a:cubicBezTo>
                    <a:pt x="0" y="48250"/>
                    <a:pt x="3747" y="54139"/>
                    <a:pt x="10439" y="57886"/>
                  </a:cubicBezTo>
                  <a:lnTo>
                    <a:pt x="445422" y="308971"/>
                  </a:lnTo>
                  <a:cubicBezTo>
                    <a:pt x="450775" y="312184"/>
                    <a:pt x="457735" y="313522"/>
                    <a:pt x="464427" y="313522"/>
                  </a:cubicBezTo>
                  <a:cubicBezTo>
                    <a:pt x="471387" y="313522"/>
                    <a:pt x="478079" y="311916"/>
                    <a:pt x="483433" y="308971"/>
                  </a:cubicBezTo>
                  <a:lnTo>
                    <a:pt x="519570" y="287824"/>
                  </a:lnTo>
                  <a:cubicBezTo>
                    <a:pt x="526529" y="284077"/>
                    <a:pt x="530277" y="278188"/>
                    <a:pt x="530277" y="271764"/>
                  </a:cubicBezTo>
                  <a:close/>
                  <a:moveTo>
                    <a:pt x="511004" y="272567"/>
                  </a:moveTo>
                  <a:lnTo>
                    <a:pt x="474867" y="293714"/>
                  </a:lnTo>
                  <a:cubicBezTo>
                    <a:pt x="469513" y="296926"/>
                    <a:pt x="459877" y="296926"/>
                    <a:pt x="454523" y="293714"/>
                  </a:cubicBezTo>
                  <a:lnTo>
                    <a:pt x="19541" y="42628"/>
                  </a:lnTo>
                  <a:cubicBezTo>
                    <a:pt x="19006" y="42361"/>
                    <a:pt x="18470" y="42093"/>
                    <a:pt x="18202" y="41825"/>
                  </a:cubicBezTo>
                  <a:cubicBezTo>
                    <a:pt x="18470" y="41557"/>
                    <a:pt x="18738" y="41290"/>
                    <a:pt x="19273" y="41022"/>
                  </a:cubicBezTo>
                  <a:lnTo>
                    <a:pt x="55410" y="19875"/>
                  </a:lnTo>
                  <a:cubicBezTo>
                    <a:pt x="60764" y="16663"/>
                    <a:pt x="70400" y="16663"/>
                    <a:pt x="75754" y="19875"/>
                  </a:cubicBezTo>
                  <a:lnTo>
                    <a:pt x="510736" y="270961"/>
                  </a:lnTo>
                  <a:cubicBezTo>
                    <a:pt x="511272" y="271228"/>
                    <a:pt x="511807" y="271496"/>
                    <a:pt x="512075" y="271764"/>
                  </a:cubicBezTo>
                  <a:cubicBezTo>
                    <a:pt x="511807" y="272031"/>
                    <a:pt x="511540" y="272299"/>
                    <a:pt x="511004" y="27256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48;p2"/>
            <p:cNvSpPr/>
            <p:nvPr/>
          </p:nvSpPr>
          <p:spPr>
            <a:xfrm>
              <a:off x="7709584" y="1481349"/>
              <a:ext cx="175378" cy="109214"/>
            </a:xfrm>
            <a:custGeom>
              <a:avLst/>
              <a:gdLst/>
              <a:ahLst/>
              <a:cxnLst/>
              <a:rect l="l" t="t" r="r" b="b"/>
              <a:pathLst>
                <a:path w="175378" h="109214" extrusionOk="0">
                  <a:moveTo>
                    <a:pt x="165159" y="51127"/>
                  </a:moveTo>
                  <a:lnTo>
                    <a:pt x="84855" y="4818"/>
                  </a:lnTo>
                  <a:cubicBezTo>
                    <a:pt x="73880" y="-1606"/>
                    <a:pt x="57552" y="-1606"/>
                    <a:pt x="46576" y="4818"/>
                  </a:cubicBezTo>
                  <a:lnTo>
                    <a:pt x="10439" y="25965"/>
                  </a:lnTo>
                  <a:cubicBezTo>
                    <a:pt x="3747" y="29713"/>
                    <a:pt x="0" y="35602"/>
                    <a:pt x="0" y="42026"/>
                  </a:cubicBezTo>
                  <a:cubicBezTo>
                    <a:pt x="0" y="48450"/>
                    <a:pt x="3747" y="54339"/>
                    <a:pt x="10439" y="58087"/>
                  </a:cubicBezTo>
                  <a:lnTo>
                    <a:pt x="90744" y="104396"/>
                  </a:lnTo>
                  <a:cubicBezTo>
                    <a:pt x="96097" y="107608"/>
                    <a:pt x="103057" y="109214"/>
                    <a:pt x="109749" y="109214"/>
                  </a:cubicBezTo>
                  <a:cubicBezTo>
                    <a:pt x="116709" y="109214"/>
                    <a:pt x="123401" y="107608"/>
                    <a:pt x="128754" y="104396"/>
                  </a:cubicBezTo>
                  <a:lnTo>
                    <a:pt x="164891" y="83249"/>
                  </a:lnTo>
                  <a:cubicBezTo>
                    <a:pt x="171583" y="79501"/>
                    <a:pt x="175331" y="73612"/>
                    <a:pt x="175331" y="67188"/>
                  </a:cubicBezTo>
                  <a:cubicBezTo>
                    <a:pt x="175867" y="60764"/>
                    <a:pt x="171851" y="54875"/>
                    <a:pt x="165159" y="51127"/>
                  </a:cubicBezTo>
                  <a:close/>
                  <a:moveTo>
                    <a:pt x="156594" y="67991"/>
                  </a:moveTo>
                  <a:lnTo>
                    <a:pt x="120457" y="89138"/>
                  </a:lnTo>
                  <a:cubicBezTo>
                    <a:pt x="115103" y="92350"/>
                    <a:pt x="105466" y="92350"/>
                    <a:pt x="100113" y="89138"/>
                  </a:cubicBezTo>
                  <a:lnTo>
                    <a:pt x="19808" y="42829"/>
                  </a:lnTo>
                  <a:cubicBezTo>
                    <a:pt x="19273" y="42561"/>
                    <a:pt x="18738" y="42294"/>
                    <a:pt x="18470" y="42026"/>
                  </a:cubicBezTo>
                  <a:cubicBezTo>
                    <a:pt x="18738" y="41758"/>
                    <a:pt x="19005" y="41491"/>
                    <a:pt x="19541" y="41223"/>
                  </a:cubicBezTo>
                  <a:lnTo>
                    <a:pt x="55678" y="20076"/>
                  </a:lnTo>
                  <a:cubicBezTo>
                    <a:pt x="61032" y="16864"/>
                    <a:pt x="70668" y="16864"/>
                    <a:pt x="76021" y="20076"/>
                  </a:cubicBezTo>
                  <a:lnTo>
                    <a:pt x="156326" y="66385"/>
                  </a:lnTo>
                  <a:cubicBezTo>
                    <a:pt x="156861" y="66653"/>
                    <a:pt x="157397" y="66920"/>
                    <a:pt x="157664" y="67188"/>
                  </a:cubicBezTo>
                  <a:cubicBezTo>
                    <a:pt x="157397" y="67456"/>
                    <a:pt x="157129" y="67723"/>
                    <a:pt x="156594" y="679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2"/>
            <p:cNvSpPr/>
            <p:nvPr/>
          </p:nvSpPr>
          <p:spPr>
            <a:xfrm>
              <a:off x="7463049" y="1555497"/>
              <a:ext cx="134911" cy="85657"/>
            </a:xfrm>
            <a:custGeom>
              <a:avLst/>
              <a:gdLst/>
              <a:ahLst/>
              <a:cxnLst/>
              <a:rect l="l" t="t" r="r" b="b"/>
              <a:pathLst>
                <a:path w="134911" h="85657" extrusionOk="0">
                  <a:moveTo>
                    <a:pt x="134912" y="43632"/>
                  </a:moveTo>
                  <a:cubicBezTo>
                    <a:pt x="134912" y="37208"/>
                    <a:pt x="131164" y="31319"/>
                    <a:pt x="124472" y="27571"/>
                  </a:cubicBezTo>
                  <a:lnTo>
                    <a:pt x="84855" y="4818"/>
                  </a:lnTo>
                  <a:cubicBezTo>
                    <a:pt x="73880" y="-1606"/>
                    <a:pt x="57552" y="-1606"/>
                    <a:pt x="46577" y="4818"/>
                  </a:cubicBezTo>
                  <a:lnTo>
                    <a:pt x="10440" y="25965"/>
                  </a:lnTo>
                  <a:cubicBezTo>
                    <a:pt x="3748" y="29713"/>
                    <a:pt x="0" y="35602"/>
                    <a:pt x="0" y="42026"/>
                  </a:cubicBezTo>
                  <a:cubicBezTo>
                    <a:pt x="0" y="48450"/>
                    <a:pt x="3748" y="54339"/>
                    <a:pt x="10440" y="58087"/>
                  </a:cubicBezTo>
                  <a:lnTo>
                    <a:pt x="50056" y="80840"/>
                  </a:lnTo>
                  <a:cubicBezTo>
                    <a:pt x="55410" y="84052"/>
                    <a:pt x="62370" y="85658"/>
                    <a:pt x="69062" y="85658"/>
                  </a:cubicBezTo>
                  <a:cubicBezTo>
                    <a:pt x="76022" y="85658"/>
                    <a:pt x="82714" y="84052"/>
                    <a:pt x="88068" y="80840"/>
                  </a:cubicBezTo>
                  <a:lnTo>
                    <a:pt x="124205" y="59693"/>
                  </a:lnTo>
                  <a:cubicBezTo>
                    <a:pt x="131164" y="55945"/>
                    <a:pt x="134912" y="50056"/>
                    <a:pt x="134912" y="43632"/>
                  </a:cubicBezTo>
                  <a:close/>
                  <a:moveTo>
                    <a:pt x="115638" y="44435"/>
                  </a:moveTo>
                  <a:lnTo>
                    <a:pt x="79501" y="65582"/>
                  </a:lnTo>
                  <a:cubicBezTo>
                    <a:pt x="74148" y="68794"/>
                    <a:pt x="64512" y="68794"/>
                    <a:pt x="59158" y="65582"/>
                  </a:cubicBezTo>
                  <a:lnTo>
                    <a:pt x="19541" y="42829"/>
                  </a:lnTo>
                  <a:cubicBezTo>
                    <a:pt x="19006" y="42561"/>
                    <a:pt x="18470" y="42294"/>
                    <a:pt x="18202" y="42026"/>
                  </a:cubicBezTo>
                  <a:cubicBezTo>
                    <a:pt x="18470" y="41758"/>
                    <a:pt x="18738" y="41491"/>
                    <a:pt x="19273" y="41223"/>
                  </a:cubicBezTo>
                  <a:lnTo>
                    <a:pt x="55410" y="20076"/>
                  </a:lnTo>
                  <a:cubicBezTo>
                    <a:pt x="60764" y="16864"/>
                    <a:pt x="70400" y="16864"/>
                    <a:pt x="75754" y="20076"/>
                  </a:cubicBezTo>
                  <a:lnTo>
                    <a:pt x="115371" y="42829"/>
                  </a:lnTo>
                  <a:cubicBezTo>
                    <a:pt x="115906" y="43097"/>
                    <a:pt x="116441" y="43364"/>
                    <a:pt x="116709" y="43632"/>
                  </a:cubicBezTo>
                  <a:cubicBezTo>
                    <a:pt x="116441" y="43900"/>
                    <a:pt x="116174" y="44167"/>
                    <a:pt x="115638" y="44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2"/>
            <p:cNvSpPr/>
            <p:nvPr/>
          </p:nvSpPr>
          <p:spPr>
            <a:xfrm>
              <a:off x="7575208" y="1512132"/>
              <a:ext cx="216299" cy="132770"/>
            </a:xfrm>
            <a:custGeom>
              <a:avLst/>
              <a:gdLst/>
              <a:ahLst/>
              <a:cxnLst/>
              <a:rect l="l" t="t" r="r" b="b"/>
              <a:pathLst>
                <a:path w="216299" h="132770" extrusionOk="0">
                  <a:moveTo>
                    <a:pt x="206115" y="74683"/>
                  </a:moveTo>
                  <a:lnTo>
                    <a:pt x="84855" y="4818"/>
                  </a:lnTo>
                  <a:cubicBezTo>
                    <a:pt x="73880" y="-1606"/>
                    <a:pt x="57552" y="-1606"/>
                    <a:pt x="46576" y="4818"/>
                  </a:cubicBezTo>
                  <a:lnTo>
                    <a:pt x="10439" y="25965"/>
                  </a:lnTo>
                  <a:cubicBezTo>
                    <a:pt x="3747" y="29713"/>
                    <a:pt x="0" y="35602"/>
                    <a:pt x="0" y="42026"/>
                  </a:cubicBezTo>
                  <a:cubicBezTo>
                    <a:pt x="0" y="48450"/>
                    <a:pt x="3747" y="54339"/>
                    <a:pt x="10439" y="58087"/>
                  </a:cubicBezTo>
                  <a:lnTo>
                    <a:pt x="131699" y="127952"/>
                  </a:lnTo>
                  <a:cubicBezTo>
                    <a:pt x="137053" y="131164"/>
                    <a:pt x="144012" y="132770"/>
                    <a:pt x="150704" y="132770"/>
                  </a:cubicBezTo>
                  <a:cubicBezTo>
                    <a:pt x="157664" y="132770"/>
                    <a:pt x="164356" y="131164"/>
                    <a:pt x="169710" y="127952"/>
                  </a:cubicBezTo>
                  <a:lnTo>
                    <a:pt x="205847" y="106805"/>
                  </a:lnTo>
                  <a:cubicBezTo>
                    <a:pt x="212539" y="103057"/>
                    <a:pt x="216286" y="97168"/>
                    <a:pt x="216286" y="90744"/>
                  </a:cubicBezTo>
                  <a:cubicBezTo>
                    <a:pt x="216554" y="84320"/>
                    <a:pt x="212807" y="78431"/>
                    <a:pt x="206115" y="74683"/>
                  </a:cubicBezTo>
                  <a:close/>
                  <a:moveTo>
                    <a:pt x="197281" y="91547"/>
                  </a:moveTo>
                  <a:lnTo>
                    <a:pt x="161144" y="112694"/>
                  </a:lnTo>
                  <a:cubicBezTo>
                    <a:pt x="155791" y="115906"/>
                    <a:pt x="146154" y="115906"/>
                    <a:pt x="140800" y="112694"/>
                  </a:cubicBezTo>
                  <a:lnTo>
                    <a:pt x="19540" y="42829"/>
                  </a:lnTo>
                  <a:cubicBezTo>
                    <a:pt x="19005" y="42561"/>
                    <a:pt x="18470" y="42294"/>
                    <a:pt x="18202" y="42026"/>
                  </a:cubicBezTo>
                  <a:cubicBezTo>
                    <a:pt x="18470" y="41758"/>
                    <a:pt x="18738" y="41491"/>
                    <a:pt x="19273" y="41223"/>
                  </a:cubicBezTo>
                  <a:lnTo>
                    <a:pt x="55410" y="20076"/>
                  </a:lnTo>
                  <a:cubicBezTo>
                    <a:pt x="60764" y="16864"/>
                    <a:pt x="70400" y="16864"/>
                    <a:pt x="76021" y="20076"/>
                  </a:cubicBezTo>
                  <a:lnTo>
                    <a:pt x="197281" y="89941"/>
                  </a:lnTo>
                  <a:cubicBezTo>
                    <a:pt x="197816" y="90209"/>
                    <a:pt x="198352" y="90476"/>
                    <a:pt x="198620" y="90744"/>
                  </a:cubicBezTo>
                  <a:cubicBezTo>
                    <a:pt x="198352" y="91012"/>
                    <a:pt x="197816" y="91279"/>
                    <a:pt x="197281" y="9154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2"/>
            <p:cNvSpPr/>
            <p:nvPr/>
          </p:nvSpPr>
          <p:spPr>
            <a:xfrm>
              <a:off x="7563429" y="1613784"/>
              <a:ext cx="134657" cy="85189"/>
            </a:xfrm>
            <a:custGeom>
              <a:avLst/>
              <a:gdLst/>
              <a:ahLst/>
              <a:cxnLst/>
              <a:rect l="l" t="t" r="r" b="b"/>
              <a:pathLst>
                <a:path w="134657" h="85189" extrusionOk="0">
                  <a:moveTo>
                    <a:pt x="124472" y="27370"/>
                  </a:moveTo>
                  <a:lnTo>
                    <a:pt x="84855" y="4617"/>
                  </a:lnTo>
                  <a:cubicBezTo>
                    <a:pt x="74148" y="-1539"/>
                    <a:pt x="57284" y="-1539"/>
                    <a:pt x="46577" y="4617"/>
                  </a:cubicBezTo>
                  <a:lnTo>
                    <a:pt x="10440" y="25764"/>
                  </a:lnTo>
                  <a:cubicBezTo>
                    <a:pt x="3748" y="29512"/>
                    <a:pt x="0" y="35401"/>
                    <a:pt x="0" y="41825"/>
                  </a:cubicBezTo>
                  <a:cubicBezTo>
                    <a:pt x="0" y="48250"/>
                    <a:pt x="3748" y="54139"/>
                    <a:pt x="10440" y="57886"/>
                  </a:cubicBezTo>
                  <a:lnTo>
                    <a:pt x="50056" y="80639"/>
                  </a:lnTo>
                  <a:cubicBezTo>
                    <a:pt x="55410" y="83851"/>
                    <a:pt x="62370" y="85190"/>
                    <a:pt x="69062" y="85190"/>
                  </a:cubicBezTo>
                  <a:cubicBezTo>
                    <a:pt x="76022" y="85190"/>
                    <a:pt x="82714" y="83584"/>
                    <a:pt x="88068" y="80639"/>
                  </a:cubicBezTo>
                  <a:lnTo>
                    <a:pt x="124205" y="59492"/>
                  </a:lnTo>
                  <a:cubicBezTo>
                    <a:pt x="130897" y="55745"/>
                    <a:pt x="134644" y="49856"/>
                    <a:pt x="134644" y="43431"/>
                  </a:cubicBezTo>
                  <a:cubicBezTo>
                    <a:pt x="134912" y="37007"/>
                    <a:pt x="131164" y="31118"/>
                    <a:pt x="124472" y="27370"/>
                  </a:cubicBezTo>
                  <a:close/>
                  <a:moveTo>
                    <a:pt x="115638" y="44234"/>
                  </a:moveTo>
                  <a:lnTo>
                    <a:pt x="79501" y="65381"/>
                  </a:lnTo>
                  <a:cubicBezTo>
                    <a:pt x="74148" y="68593"/>
                    <a:pt x="64512" y="68593"/>
                    <a:pt x="59158" y="65381"/>
                  </a:cubicBezTo>
                  <a:lnTo>
                    <a:pt x="19541" y="42628"/>
                  </a:lnTo>
                  <a:cubicBezTo>
                    <a:pt x="19006" y="42361"/>
                    <a:pt x="18470" y="42093"/>
                    <a:pt x="18202" y="41825"/>
                  </a:cubicBezTo>
                  <a:cubicBezTo>
                    <a:pt x="18470" y="41558"/>
                    <a:pt x="18738" y="41290"/>
                    <a:pt x="19273" y="41022"/>
                  </a:cubicBezTo>
                  <a:lnTo>
                    <a:pt x="55410" y="19875"/>
                  </a:lnTo>
                  <a:cubicBezTo>
                    <a:pt x="60764" y="16663"/>
                    <a:pt x="70400" y="16663"/>
                    <a:pt x="75754" y="19875"/>
                  </a:cubicBezTo>
                  <a:lnTo>
                    <a:pt x="115371" y="42628"/>
                  </a:lnTo>
                  <a:cubicBezTo>
                    <a:pt x="115906" y="42896"/>
                    <a:pt x="116441" y="43164"/>
                    <a:pt x="116709" y="43431"/>
                  </a:cubicBezTo>
                  <a:cubicBezTo>
                    <a:pt x="116441" y="43699"/>
                    <a:pt x="116174" y="43967"/>
                    <a:pt x="115638" y="442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2"/>
            <p:cNvSpPr/>
            <p:nvPr/>
          </p:nvSpPr>
          <p:spPr>
            <a:xfrm>
              <a:off x="7266571" y="1117302"/>
              <a:ext cx="134691" cy="85658"/>
            </a:xfrm>
            <a:custGeom>
              <a:avLst/>
              <a:gdLst/>
              <a:ahLst/>
              <a:cxnLst/>
              <a:rect l="l" t="t" r="r" b="b"/>
              <a:pathLst>
                <a:path w="134691" h="85658" extrusionOk="0">
                  <a:moveTo>
                    <a:pt x="124472" y="27571"/>
                  </a:moveTo>
                  <a:lnTo>
                    <a:pt x="84855" y="4818"/>
                  </a:lnTo>
                  <a:cubicBezTo>
                    <a:pt x="73880" y="-1606"/>
                    <a:pt x="57552" y="-1606"/>
                    <a:pt x="46576" y="4818"/>
                  </a:cubicBezTo>
                  <a:lnTo>
                    <a:pt x="10439" y="25965"/>
                  </a:lnTo>
                  <a:cubicBezTo>
                    <a:pt x="3747" y="29713"/>
                    <a:pt x="0" y="35602"/>
                    <a:pt x="0" y="42026"/>
                  </a:cubicBezTo>
                  <a:cubicBezTo>
                    <a:pt x="0" y="48450"/>
                    <a:pt x="3747" y="54339"/>
                    <a:pt x="10439" y="58087"/>
                  </a:cubicBezTo>
                  <a:lnTo>
                    <a:pt x="50056" y="80840"/>
                  </a:lnTo>
                  <a:cubicBezTo>
                    <a:pt x="55410" y="84052"/>
                    <a:pt x="62370" y="85658"/>
                    <a:pt x="69062" y="85658"/>
                  </a:cubicBezTo>
                  <a:cubicBezTo>
                    <a:pt x="76021" y="85658"/>
                    <a:pt x="82713" y="84052"/>
                    <a:pt x="88067" y="80840"/>
                  </a:cubicBezTo>
                  <a:lnTo>
                    <a:pt x="124204" y="59693"/>
                  </a:lnTo>
                  <a:cubicBezTo>
                    <a:pt x="130896" y="55945"/>
                    <a:pt x="134644" y="50056"/>
                    <a:pt x="134644" y="43632"/>
                  </a:cubicBezTo>
                  <a:cubicBezTo>
                    <a:pt x="135179" y="37208"/>
                    <a:pt x="131164" y="31319"/>
                    <a:pt x="124472" y="27571"/>
                  </a:cubicBezTo>
                  <a:close/>
                  <a:moveTo>
                    <a:pt x="115906" y="44435"/>
                  </a:moveTo>
                  <a:lnTo>
                    <a:pt x="79769" y="65582"/>
                  </a:lnTo>
                  <a:cubicBezTo>
                    <a:pt x="74416" y="68794"/>
                    <a:pt x="64779" y="68794"/>
                    <a:pt x="59425" y="65582"/>
                  </a:cubicBezTo>
                  <a:lnTo>
                    <a:pt x="19808" y="42829"/>
                  </a:lnTo>
                  <a:cubicBezTo>
                    <a:pt x="19273" y="42561"/>
                    <a:pt x="18738" y="42294"/>
                    <a:pt x="18470" y="42026"/>
                  </a:cubicBezTo>
                  <a:cubicBezTo>
                    <a:pt x="18738" y="41758"/>
                    <a:pt x="19005" y="41491"/>
                    <a:pt x="19541" y="41223"/>
                  </a:cubicBezTo>
                  <a:lnTo>
                    <a:pt x="55678" y="20076"/>
                  </a:lnTo>
                  <a:cubicBezTo>
                    <a:pt x="61032" y="16864"/>
                    <a:pt x="70668" y="16864"/>
                    <a:pt x="76021" y="20076"/>
                  </a:cubicBezTo>
                  <a:lnTo>
                    <a:pt x="115638" y="42829"/>
                  </a:lnTo>
                  <a:cubicBezTo>
                    <a:pt x="116174" y="43097"/>
                    <a:pt x="116709" y="43364"/>
                    <a:pt x="116977" y="43632"/>
                  </a:cubicBezTo>
                  <a:cubicBezTo>
                    <a:pt x="116709" y="43900"/>
                    <a:pt x="116441" y="44167"/>
                    <a:pt x="115906" y="4443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2"/>
            <p:cNvSpPr/>
            <p:nvPr/>
          </p:nvSpPr>
          <p:spPr>
            <a:xfrm>
              <a:off x="7166190" y="1059416"/>
              <a:ext cx="134691" cy="85189"/>
            </a:xfrm>
            <a:custGeom>
              <a:avLst/>
              <a:gdLst/>
              <a:ahLst/>
              <a:cxnLst/>
              <a:rect l="l" t="t" r="r" b="b"/>
              <a:pathLst>
                <a:path w="134691" h="85189" extrusionOk="0">
                  <a:moveTo>
                    <a:pt x="124472" y="27370"/>
                  </a:moveTo>
                  <a:lnTo>
                    <a:pt x="84855" y="4617"/>
                  </a:lnTo>
                  <a:cubicBezTo>
                    <a:pt x="74148" y="-1539"/>
                    <a:pt x="57284" y="-1539"/>
                    <a:pt x="46576" y="4617"/>
                  </a:cubicBezTo>
                  <a:lnTo>
                    <a:pt x="10439" y="25764"/>
                  </a:lnTo>
                  <a:cubicBezTo>
                    <a:pt x="3747" y="29512"/>
                    <a:pt x="0" y="35401"/>
                    <a:pt x="0" y="41825"/>
                  </a:cubicBezTo>
                  <a:cubicBezTo>
                    <a:pt x="0" y="48250"/>
                    <a:pt x="3747" y="54139"/>
                    <a:pt x="10439" y="57886"/>
                  </a:cubicBezTo>
                  <a:lnTo>
                    <a:pt x="50056" y="80639"/>
                  </a:lnTo>
                  <a:cubicBezTo>
                    <a:pt x="55410" y="83851"/>
                    <a:pt x="62370" y="85190"/>
                    <a:pt x="69062" y="85190"/>
                  </a:cubicBezTo>
                  <a:cubicBezTo>
                    <a:pt x="76021" y="85190"/>
                    <a:pt x="82713" y="83584"/>
                    <a:pt x="88067" y="80639"/>
                  </a:cubicBezTo>
                  <a:lnTo>
                    <a:pt x="124204" y="59492"/>
                  </a:lnTo>
                  <a:cubicBezTo>
                    <a:pt x="130896" y="55745"/>
                    <a:pt x="134644" y="49856"/>
                    <a:pt x="134644" y="43431"/>
                  </a:cubicBezTo>
                  <a:cubicBezTo>
                    <a:pt x="135179" y="37007"/>
                    <a:pt x="131164" y="31118"/>
                    <a:pt x="124472" y="27370"/>
                  </a:cubicBezTo>
                  <a:close/>
                  <a:moveTo>
                    <a:pt x="115906" y="44502"/>
                  </a:moveTo>
                  <a:lnTo>
                    <a:pt x="79769" y="65649"/>
                  </a:lnTo>
                  <a:cubicBezTo>
                    <a:pt x="74416" y="68861"/>
                    <a:pt x="64779" y="68861"/>
                    <a:pt x="59425" y="65649"/>
                  </a:cubicBezTo>
                  <a:lnTo>
                    <a:pt x="19808" y="42896"/>
                  </a:lnTo>
                  <a:cubicBezTo>
                    <a:pt x="19273" y="42628"/>
                    <a:pt x="18738" y="42361"/>
                    <a:pt x="18470" y="42093"/>
                  </a:cubicBezTo>
                  <a:cubicBezTo>
                    <a:pt x="18738" y="41825"/>
                    <a:pt x="19005" y="41557"/>
                    <a:pt x="19541" y="41290"/>
                  </a:cubicBezTo>
                  <a:lnTo>
                    <a:pt x="55678" y="20143"/>
                  </a:lnTo>
                  <a:cubicBezTo>
                    <a:pt x="61032" y="16931"/>
                    <a:pt x="70668" y="16931"/>
                    <a:pt x="76021" y="20143"/>
                  </a:cubicBezTo>
                  <a:lnTo>
                    <a:pt x="115638" y="42896"/>
                  </a:lnTo>
                  <a:cubicBezTo>
                    <a:pt x="116174" y="43164"/>
                    <a:pt x="116709" y="43431"/>
                    <a:pt x="116977" y="43699"/>
                  </a:cubicBezTo>
                  <a:cubicBezTo>
                    <a:pt x="116709" y="43699"/>
                    <a:pt x="116441" y="43967"/>
                    <a:pt x="115906" y="4450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2"/>
            <p:cNvSpPr/>
            <p:nvPr/>
          </p:nvSpPr>
          <p:spPr>
            <a:xfrm>
              <a:off x="7661936" y="1345634"/>
              <a:ext cx="134911" cy="85658"/>
            </a:xfrm>
            <a:custGeom>
              <a:avLst/>
              <a:gdLst/>
              <a:ahLst/>
              <a:cxnLst/>
              <a:rect l="l" t="t" r="r" b="b"/>
              <a:pathLst>
                <a:path w="134911" h="85658" extrusionOk="0">
                  <a:moveTo>
                    <a:pt x="124472" y="59693"/>
                  </a:moveTo>
                  <a:cubicBezTo>
                    <a:pt x="131164" y="55945"/>
                    <a:pt x="134911" y="50056"/>
                    <a:pt x="134911" y="43632"/>
                  </a:cubicBezTo>
                  <a:cubicBezTo>
                    <a:pt x="134911" y="37208"/>
                    <a:pt x="131164" y="31319"/>
                    <a:pt x="124472" y="27571"/>
                  </a:cubicBezTo>
                  <a:lnTo>
                    <a:pt x="84855" y="4818"/>
                  </a:lnTo>
                  <a:cubicBezTo>
                    <a:pt x="73880" y="-1606"/>
                    <a:pt x="57552" y="-1606"/>
                    <a:pt x="46576" y="4818"/>
                  </a:cubicBezTo>
                  <a:lnTo>
                    <a:pt x="10439" y="25965"/>
                  </a:lnTo>
                  <a:cubicBezTo>
                    <a:pt x="3747" y="29713"/>
                    <a:pt x="0" y="35602"/>
                    <a:pt x="0" y="42026"/>
                  </a:cubicBezTo>
                  <a:cubicBezTo>
                    <a:pt x="0" y="48450"/>
                    <a:pt x="3747" y="54339"/>
                    <a:pt x="10439" y="58087"/>
                  </a:cubicBezTo>
                  <a:lnTo>
                    <a:pt x="50056" y="80840"/>
                  </a:lnTo>
                  <a:cubicBezTo>
                    <a:pt x="55410" y="84052"/>
                    <a:pt x="62370" y="85658"/>
                    <a:pt x="69062" y="85658"/>
                  </a:cubicBezTo>
                  <a:cubicBezTo>
                    <a:pt x="76021" y="85658"/>
                    <a:pt x="82713" y="84052"/>
                    <a:pt x="88067" y="80840"/>
                  </a:cubicBezTo>
                  <a:lnTo>
                    <a:pt x="124472" y="59693"/>
                  </a:lnTo>
                  <a:close/>
                  <a:moveTo>
                    <a:pt x="58890" y="65314"/>
                  </a:moveTo>
                  <a:lnTo>
                    <a:pt x="19273" y="42561"/>
                  </a:lnTo>
                  <a:cubicBezTo>
                    <a:pt x="18738" y="42294"/>
                    <a:pt x="18202" y="42026"/>
                    <a:pt x="17935" y="41758"/>
                  </a:cubicBezTo>
                  <a:cubicBezTo>
                    <a:pt x="18202" y="41491"/>
                    <a:pt x="18470" y="41223"/>
                    <a:pt x="19006" y="40955"/>
                  </a:cubicBezTo>
                  <a:lnTo>
                    <a:pt x="55143" y="19808"/>
                  </a:lnTo>
                  <a:cubicBezTo>
                    <a:pt x="60496" y="16596"/>
                    <a:pt x="70132" y="16596"/>
                    <a:pt x="75486" y="19808"/>
                  </a:cubicBezTo>
                  <a:lnTo>
                    <a:pt x="115103" y="42561"/>
                  </a:lnTo>
                  <a:cubicBezTo>
                    <a:pt x="115638" y="42829"/>
                    <a:pt x="116174" y="43097"/>
                    <a:pt x="116441" y="43364"/>
                  </a:cubicBezTo>
                  <a:cubicBezTo>
                    <a:pt x="116174" y="43632"/>
                    <a:pt x="115906" y="43900"/>
                    <a:pt x="115371" y="44167"/>
                  </a:cubicBezTo>
                  <a:lnTo>
                    <a:pt x="79234" y="65314"/>
                  </a:lnTo>
                  <a:cubicBezTo>
                    <a:pt x="74148" y="68526"/>
                    <a:pt x="64512" y="68526"/>
                    <a:pt x="58890" y="653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2"/>
            <p:cNvSpPr/>
            <p:nvPr/>
          </p:nvSpPr>
          <p:spPr>
            <a:xfrm>
              <a:off x="7422727" y="540339"/>
              <a:ext cx="370275" cy="460521"/>
            </a:xfrm>
            <a:custGeom>
              <a:avLst/>
              <a:gdLst/>
              <a:ahLst/>
              <a:cxnLst/>
              <a:rect l="l" t="t" r="r" b="b"/>
              <a:pathLst>
                <a:path w="370275" h="460521" extrusionOk="0">
                  <a:moveTo>
                    <a:pt x="18907" y="175976"/>
                  </a:moveTo>
                  <a:cubicBezTo>
                    <a:pt x="32291" y="183739"/>
                    <a:pt x="44872" y="200870"/>
                    <a:pt x="50226" y="219073"/>
                  </a:cubicBezTo>
                  <a:cubicBezTo>
                    <a:pt x="54777" y="234866"/>
                    <a:pt x="52635" y="249321"/>
                    <a:pt x="44872" y="252801"/>
                  </a:cubicBezTo>
                  <a:cubicBezTo>
                    <a:pt x="41393" y="254407"/>
                    <a:pt x="38983" y="257351"/>
                    <a:pt x="37645" y="261099"/>
                  </a:cubicBezTo>
                  <a:cubicBezTo>
                    <a:pt x="35771" y="266452"/>
                    <a:pt x="36574" y="272877"/>
                    <a:pt x="39518" y="279301"/>
                  </a:cubicBezTo>
                  <a:cubicBezTo>
                    <a:pt x="47817" y="296433"/>
                    <a:pt x="57454" y="313029"/>
                    <a:pt x="67893" y="328822"/>
                  </a:cubicBezTo>
                  <a:cubicBezTo>
                    <a:pt x="70302" y="332570"/>
                    <a:pt x="73515" y="335514"/>
                    <a:pt x="76994" y="337656"/>
                  </a:cubicBezTo>
                  <a:cubicBezTo>
                    <a:pt x="82615" y="340868"/>
                    <a:pt x="89040" y="341136"/>
                    <a:pt x="93591" y="337656"/>
                  </a:cubicBezTo>
                  <a:cubicBezTo>
                    <a:pt x="97873" y="334711"/>
                    <a:pt x="105636" y="336050"/>
                    <a:pt x="113934" y="340600"/>
                  </a:cubicBezTo>
                  <a:cubicBezTo>
                    <a:pt x="118217" y="343009"/>
                    <a:pt x="122500" y="346489"/>
                    <a:pt x="125980" y="350237"/>
                  </a:cubicBezTo>
                  <a:cubicBezTo>
                    <a:pt x="139364" y="364424"/>
                    <a:pt x="148197" y="385303"/>
                    <a:pt x="147127" y="401364"/>
                  </a:cubicBezTo>
                  <a:cubicBezTo>
                    <a:pt x="146591" y="410197"/>
                    <a:pt x="151677" y="420369"/>
                    <a:pt x="159440" y="425991"/>
                  </a:cubicBezTo>
                  <a:cubicBezTo>
                    <a:pt x="166400" y="430809"/>
                    <a:pt x="173359" y="435360"/>
                    <a:pt x="180319" y="439642"/>
                  </a:cubicBezTo>
                  <a:cubicBezTo>
                    <a:pt x="186743" y="443390"/>
                    <a:pt x="193703" y="446870"/>
                    <a:pt x="200395" y="450082"/>
                  </a:cubicBezTo>
                  <a:cubicBezTo>
                    <a:pt x="205481" y="452491"/>
                    <a:pt x="210835" y="452223"/>
                    <a:pt x="215118" y="449279"/>
                  </a:cubicBezTo>
                  <a:cubicBezTo>
                    <a:pt x="219401" y="446334"/>
                    <a:pt x="221810" y="441249"/>
                    <a:pt x="221810" y="435092"/>
                  </a:cubicBezTo>
                  <a:cubicBezTo>
                    <a:pt x="221542" y="427329"/>
                    <a:pt x="223416" y="420905"/>
                    <a:pt x="227163" y="417425"/>
                  </a:cubicBezTo>
                  <a:cubicBezTo>
                    <a:pt x="229572" y="415283"/>
                    <a:pt x="232517" y="414480"/>
                    <a:pt x="236264" y="414748"/>
                  </a:cubicBezTo>
                  <a:cubicBezTo>
                    <a:pt x="239209" y="415016"/>
                    <a:pt x="242956" y="416354"/>
                    <a:pt x="246704" y="418763"/>
                  </a:cubicBezTo>
                  <a:cubicBezTo>
                    <a:pt x="256608" y="424385"/>
                    <a:pt x="266780" y="435360"/>
                    <a:pt x="272937" y="446870"/>
                  </a:cubicBezTo>
                  <a:cubicBezTo>
                    <a:pt x="275614" y="451688"/>
                    <a:pt x="279361" y="455703"/>
                    <a:pt x="283377" y="458112"/>
                  </a:cubicBezTo>
                  <a:cubicBezTo>
                    <a:pt x="286321" y="459719"/>
                    <a:pt x="289265" y="460522"/>
                    <a:pt x="292210" y="460522"/>
                  </a:cubicBezTo>
                  <a:cubicBezTo>
                    <a:pt x="293816" y="460522"/>
                    <a:pt x="295154" y="460254"/>
                    <a:pt x="296493" y="459986"/>
                  </a:cubicBezTo>
                  <a:cubicBezTo>
                    <a:pt x="308003" y="456239"/>
                    <a:pt x="318710" y="450350"/>
                    <a:pt x="328079" y="442319"/>
                  </a:cubicBezTo>
                  <a:cubicBezTo>
                    <a:pt x="334771" y="436698"/>
                    <a:pt x="335039" y="425188"/>
                    <a:pt x="328882" y="415016"/>
                  </a:cubicBezTo>
                  <a:cubicBezTo>
                    <a:pt x="318443" y="397884"/>
                    <a:pt x="314428" y="378343"/>
                    <a:pt x="319782" y="367368"/>
                  </a:cubicBezTo>
                  <a:cubicBezTo>
                    <a:pt x="321387" y="364156"/>
                    <a:pt x="323529" y="362015"/>
                    <a:pt x="326474" y="361212"/>
                  </a:cubicBezTo>
                  <a:cubicBezTo>
                    <a:pt x="331024" y="359873"/>
                    <a:pt x="337181" y="361212"/>
                    <a:pt x="343337" y="364692"/>
                  </a:cubicBezTo>
                  <a:lnTo>
                    <a:pt x="346282" y="366565"/>
                  </a:lnTo>
                  <a:cubicBezTo>
                    <a:pt x="351367" y="369510"/>
                    <a:pt x="356721" y="369778"/>
                    <a:pt x="361272" y="367636"/>
                  </a:cubicBezTo>
                  <a:cubicBezTo>
                    <a:pt x="365555" y="365495"/>
                    <a:pt x="368499" y="360944"/>
                    <a:pt x="369035" y="355590"/>
                  </a:cubicBezTo>
                  <a:cubicBezTo>
                    <a:pt x="370641" y="340600"/>
                    <a:pt x="370641" y="324539"/>
                    <a:pt x="369303" y="307943"/>
                  </a:cubicBezTo>
                  <a:lnTo>
                    <a:pt x="369303" y="307943"/>
                  </a:lnTo>
                  <a:cubicBezTo>
                    <a:pt x="368499" y="298574"/>
                    <a:pt x="360736" y="288670"/>
                    <a:pt x="353509" y="284655"/>
                  </a:cubicBezTo>
                  <a:cubicBezTo>
                    <a:pt x="339322" y="276624"/>
                    <a:pt x="326474" y="258957"/>
                    <a:pt x="321120" y="241023"/>
                  </a:cubicBezTo>
                  <a:cubicBezTo>
                    <a:pt x="316569" y="225230"/>
                    <a:pt x="318710" y="210775"/>
                    <a:pt x="326474" y="207295"/>
                  </a:cubicBezTo>
                  <a:cubicBezTo>
                    <a:pt x="329953" y="205689"/>
                    <a:pt x="332362" y="202744"/>
                    <a:pt x="333701" y="198997"/>
                  </a:cubicBezTo>
                  <a:cubicBezTo>
                    <a:pt x="335574" y="193643"/>
                    <a:pt x="334771" y="186951"/>
                    <a:pt x="331827" y="180794"/>
                  </a:cubicBezTo>
                  <a:cubicBezTo>
                    <a:pt x="323529" y="163663"/>
                    <a:pt x="313892" y="147067"/>
                    <a:pt x="303453" y="131273"/>
                  </a:cubicBezTo>
                  <a:cubicBezTo>
                    <a:pt x="301044" y="127526"/>
                    <a:pt x="297831" y="124581"/>
                    <a:pt x="294352" y="122440"/>
                  </a:cubicBezTo>
                  <a:cubicBezTo>
                    <a:pt x="288462" y="119228"/>
                    <a:pt x="282306" y="118960"/>
                    <a:pt x="277488" y="122440"/>
                  </a:cubicBezTo>
                  <a:cubicBezTo>
                    <a:pt x="273473" y="125384"/>
                    <a:pt x="265442" y="124046"/>
                    <a:pt x="257144" y="119495"/>
                  </a:cubicBezTo>
                  <a:cubicBezTo>
                    <a:pt x="252861" y="117086"/>
                    <a:pt x="248578" y="113606"/>
                    <a:pt x="244831" y="109859"/>
                  </a:cubicBezTo>
                  <a:cubicBezTo>
                    <a:pt x="231447" y="95672"/>
                    <a:pt x="222613" y="74525"/>
                    <a:pt x="223683" y="58732"/>
                  </a:cubicBezTo>
                  <a:cubicBezTo>
                    <a:pt x="224219" y="49898"/>
                    <a:pt x="218865" y="39726"/>
                    <a:pt x="211371" y="34105"/>
                  </a:cubicBezTo>
                  <a:cubicBezTo>
                    <a:pt x="204411" y="29019"/>
                    <a:pt x="197451" y="24468"/>
                    <a:pt x="190223" y="20453"/>
                  </a:cubicBezTo>
                  <a:cubicBezTo>
                    <a:pt x="183531" y="16706"/>
                    <a:pt x="176839" y="13226"/>
                    <a:pt x="170147" y="10281"/>
                  </a:cubicBezTo>
                  <a:cubicBezTo>
                    <a:pt x="165062" y="7872"/>
                    <a:pt x="159708" y="8140"/>
                    <a:pt x="155425" y="11084"/>
                  </a:cubicBezTo>
                  <a:cubicBezTo>
                    <a:pt x="151142" y="14029"/>
                    <a:pt x="148733" y="19115"/>
                    <a:pt x="148733" y="25271"/>
                  </a:cubicBezTo>
                  <a:cubicBezTo>
                    <a:pt x="149001" y="33034"/>
                    <a:pt x="147127" y="39459"/>
                    <a:pt x="143379" y="42938"/>
                  </a:cubicBezTo>
                  <a:cubicBezTo>
                    <a:pt x="140970" y="45080"/>
                    <a:pt x="138025" y="45883"/>
                    <a:pt x="134278" y="45615"/>
                  </a:cubicBezTo>
                  <a:cubicBezTo>
                    <a:pt x="131333" y="45348"/>
                    <a:pt x="127586" y="44009"/>
                    <a:pt x="123838" y="41868"/>
                  </a:cubicBezTo>
                  <a:cubicBezTo>
                    <a:pt x="113934" y="36246"/>
                    <a:pt x="103762" y="25271"/>
                    <a:pt x="97606" y="13761"/>
                  </a:cubicBezTo>
                  <a:cubicBezTo>
                    <a:pt x="94929" y="8943"/>
                    <a:pt x="91181" y="4928"/>
                    <a:pt x="86899" y="2519"/>
                  </a:cubicBezTo>
                  <a:cubicBezTo>
                    <a:pt x="82615" y="109"/>
                    <a:pt x="77797" y="-694"/>
                    <a:pt x="73782" y="645"/>
                  </a:cubicBezTo>
                  <a:cubicBezTo>
                    <a:pt x="62004" y="4392"/>
                    <a:pt x="51564" y="10281"/>
                    <a:pt x="42195" y="18312"/>
                  </a:cubicBezTo>
                  <a:cubicBezTo>
                    <a:pt x="35503" y="23933"/>
                    <a:pt x="34968" y="35443"/>
                    <a:pt x="41393" y="45615"/>
                  </a:cubicBezTo>
                  <a:cubicBezTo>
                    <a:pt x="51832" y="62747"/>
                    <a:pt x="55847" y="82288"/>
                    <a:pt x="50494" y="93263"/>
                  </a:cubicBezTo>
                  <a:cubicBezTo>
                    <a:pt x="49155" y="96207"/>
                    <a:pt x="47014" y="98081"/>
                    <a:pt x="44337" y="98884"/>
                  </a:cubicBezTo>
                  <a:cubicBezTo>
                    <a:pt x="39251" y="100490"/>
                    <a:pt x="32024" y="98616"/>
                    <a:pt x="24261" y="94333"/>
                  </a:cubicBezTo>
                  <a:cubicBezTo>
                    <a:pt x="17033" y="90318"/>
                    <a:pt x="11680" y="91924"/>
                    <a:pt x="9003" y="92995"/>
                  </a:cubicBezTo>
                  <a:cubicBezTo>
                    <a:pt x="4720" y="95136"/>
                    <a:pt x="1776" y="99687"/>
                    <a:pt x="1241" y="105308"/>
                  </a:cubicBezTo>
                  <a:cubicBezTo>
                    <a:pt x="-366" y="120298"/>
                    <a:pt x="-366" y="136359"/>
                    <a:pt x="973" y="152956"/>
                  </a:cubicBezTo>
                  <a:cubicBezTo>
                    <a:pt x="2846" y="161789"/>
                    <a:pt x="11412" y="171693"/>
                    <a:pt x="18907" y="175976"/>
                  </a:cubicBezTo>
                  <a:close/>
                  <a:moveTo>
                    <a:pt x="19442" y="110394"/>
                  </a:moveTo>
                  <a:cubicBezTo>
                    <a:pt x="30686" y="116283"/>
                    <a:pt x="41660" y="117889"/>
                    <a:pt x="50762" y="114945"/>
                  </a:cubicBezTo>
                  <a:cubicBezTo>
                    <a:pt x="58256" y="112536"/>
                    <a:pt x="64146" y="107450"/>
                    <a:pt x="67625" y="99687"/>
                  </a:cubicBezTo>
                  <a:cubicBezTo>
                    <a:pt x="75388" y="83091"/>
                    <a:pt x="71373" y="57929"/>
                    <a:pt x="57454" y="35176"/>
                  </a:cubicBezTo>
                  <a:cubicBezTo>
                    <a:pt x="56115" y="32767"/>
                    <a:pt x="55579" y="30893"/>
                    <a:pt x="55579" y="29822"/>
                  </a:cubicBezTo>
                  <a:cubicBezTo>
                    <a:pt x="62539" y="23933"/>
                    <a:pt x="70570" y="19650"/>
                    <a:pt x="79135" y="16706"/>
                  </a:cubicBezTo>
                  <a:cubicBezTo>
                    <a:pt x="80207" y="17241"/>
                    <a:pt x="81812" y="18847"/>
                    <a:pt x="82883" y="20989"/>
                  </a:cubicBezTo>
                  <a:cubicBezTo>
                    <a:pt x="90646" y="35443"/>
                    <a:pt x="102960" y="48560"/>
                    <a:pt x="115808" y="56055"/>
                  </a:cubicBezTo>
                  <a:cubicBezTo>
                    <a:pt x="121965" y="59535"/>
                    <a:pt x="127586" y="61676"/>
                    <a:pt x="133207" y="62212"/>
                  </a:cubicBezTo>
                  <a:cubicBezTo>
                    <a:pt x="142041" y="63282"/>
                    <a:pt x="150071" y="60605"/>
                    <a:pt x="156228" y="54984"/>
                  </a:cubicBezTo>
                  <a:cubicBezTo>
                    <a:pt x="162920" y="48827"/>
                    <a:pt x="166935" y="38923"/>
                    <a:pt x="167203" y="27413"/>
                  </a:cubicBezTo>
                  <a:cubicBezTo>
                    <a:pt x="172021" y="29822"/>
                    <a:pt x="177107" y="32231"/>
                    <a:pt x="181926" y="35176"/>
                  </a:cubicBezTo>
                  <a:cubicBezTo>
                    <a:pt x="188350" y="38923"/>
                    <a:pt x="195042" y="43206"/>
                    <a:pt x="201466" y="47757"/>
                  </a:cubicBezTo>
                  <a:cubicBezTo>
                    <a:pt x="204411" y="49898"/>
                    <a:pt x="206552" y="54449"/>
                    <a:pt x="206284" y="56858"/>
                  </a:cubicBezTo>
                  <a:cubicBezTo>
                    <a:pt x="205214" y="77469"/>
                    <a:pt x="215653" y="103167"/>
                    <a:pt x="232249" y="121101"/>
                  </a:cubicBezTo>
                  <a:cubicBezTo>
                    <a:pt x="237068" y="126455"/>
                    <a:pt x="242689" y="130738"/>
                    <a:pt x="248578" y="133950"/>
                  </a:cubicBezTo>
                  <a:cubicBezTo>
                    <a:pt x="262230" y="141713"/>
                    <a:pt x="275881" y="143051"/>
                    <a:pt x="286053" y="137430"/>
                  </a:cubicBezTo>
                  <a:cubicBezTo>
                    <a:pt x="286857" y="137965"/>
                    <a:pt x="287927" y="139036"/>
                    <a:pt x="288730" y="140375"/>
                  </a:cubicBezTo>
                  <a:cubicBezTo>
                    <a:pt x="298634" y="155365"/>
                    <a:pt x="308003" y="171426"/>
                    <a:pt x="316034" y="187754"/>
                  </a:cubicBezTo>
                  <a:cubicBezTo>
                    <a:pt x="316837" y="189360"/>
                    <a:pt x="317105" y="190699"/>
                    <a:pt x="317105" y="191502"/>
                  </a:cubicBezTo>
                  <a:cubicBezTo>
                    <a:pt x="302382" y="200067"/>
                    <a:pt x="297296" y="221214"/>
                    <a:pt x="304256" y="245306"/>
                  </a:cubicBezTo>
                  <a:cubicBezTo>
                    <a:pt x="310680" y="267791"/>
                    <a:pt x="326741" y="288938"/>
                    <a:pt x="344675" y="299110"/>
                  </a:cubicBezTo>
                  <a:cubicBezTo>
                    <a:pt x="347620" y="300716"/>
                    <a:pt x="351367" y="306069"/>
                    <a:pt x="351635" y="308746"/>
                  </a:cubicBezTo>
                  <a:cubicBezTo>
                    <a:pt x="352974" y="322666"/>
                    <a:pt x="352974" y="336050"/>
                    <a:pt x="351903" y="348631"/>
                  </a:cubicBezTo>
                  <a:cubicBezTo>
                    <a:pt x="341196" y="342474"/>
                    <a:pt x="330221" y="340868"/>
                    <a:pt x="321120" y="343812"/>
                  </a:cubicBezTo>
                  <a:cubicBezTo>
                    <a:pt x="313357" y="346222"/>
                    <a:pt x="307468" y="351575"/>
                    <a:pt x="303721" y="359338"/>
                  </a:cubicBezTo>
                  <a:cubicBezTo>
                    <a:pt x="295958" y="375934"/>
                    <a:pt x="299973" y="401364"/>
                    <a:pt x="313892" y="423849"/>
                  </a:cubicBezTo>
                  <a:cubicBezTo>
                    <a:pt x="315230" y="426258"/>
                    <a:pt x="315766" y="428132"/>
                    <a:pt x="315766" y="429203"/>
                  </a:cubicBezTo>
                  <a:cubicBezTo>
                    <a:pt x="308806" y="435092"/>
                    <a:pt x="300776" y="439375"/>
                    <a:pt x="292210" y="442319"/>
                  </a:cubicBezTo>
                  <a:cubicBezTo>
                    <a:pt x="292210" y="442319"/>
                    <a:pt x="292210" y="442319"/>
                    <a:pt x="292210" y="442319"/>
                  </a:cubicBezTo>
                  <a:cubicBezTo>
                    <a:pt x="291139" y="441784"/>
                    <a:pt x="289533" y="440178"/>
                    <a:pt x="288462" y="438036"/>
                  </a:cubicBezTo>
                  <a:cubicBezTo>
                    <a:pt x="280700" y="423582"/>
                    <a:pt x="268386" y="410465"/>
                    <a:pt x="255538" y="402970"/>
                  </a:cubicBezTo>
                  <a:cubicBezTo>
                    <a:pt x="249381" y="399490"/>
                    <a:pt x="243760" y="397349"/>
                    <a:pt x="238139" y="396813"/>
                  </a:cubicBezTo>
                  <a:cubicBezTo>
                    <a:pt x="236800" y="396546"/>
                    <a:pt x="235729" y="396546"/>
                    <a:pt x="234391" y="396546"/>
                  </a:cubicBezTo>
                  <a:cubicBezTo>
                    <a:pt x="226896" y="396546"/>
                    <a:pt x="220203" y="398955"/>
                    <a:pt x="215118" y="404041"/>
                  </a:cubicBezTo>
                  <a:cubicBezTo>
                    <a:pt x="208426" y="410197"/>
                    <a:pt x="204411" y="420102"/>
                    <a:pt x="204143" y="431612"/>
                  </a:cubicBezTo>
                  <a:cubicBezTo>
                    <a:pt x="199057" y="429203"/>
                    <a:pt x="194239" y="426526"/>
                    <a:pt x="189420" y="423849"/>
                  </a:cubicBezTo>
                  <a:cubicBezTo>
                    <a:pt x="182996" y="420102"/>
                    <a:pt x="176304" y="415819"/>
                    <a:pt x="169880" y="411268"/>
                  </a:cubicBezTo>
                  <a:cubicBezTo>
                    <a:pt x="166935" y="409127"/>
                    <a:pt x="164794" y="404576"/>
                    <a:pt x="165062" y="402167"/>
                  </a:cubicBezTo>
                  <a:cubicBezTo>
                    <a:pt x="166132" y="381288"/>
                    <a:pt x="155960" y="355858"/>
                    <a:pt x="139097" y="337923"/>
                  </a:cubicBezTo>
                  <a:cubicBezTo>
                    <a:pt x="134278" y="332570"/>
                    <a:pt x="128657" y="328287"/>
                    <a:pt x="122768" y="325075"/>
                  </a:cubicBezTo>
                  <a:cubicBezTo>
                    <a:pt x="109116" y="317312"/>
                    <a:pt x="95464" y="315974"/>
                    <a:pt x="85292" y="321595"/>
                  </a:cubicBezTo>
                  <a:cubicBezTo>
                    <a:pt x="84489" y="321059"/>
                    <a:pt x="83419" y="319721"/>
                    <a:pt x="82615" y="318650"/>
                  </a:cubicBezTo>
                  <a:cubicBezTo>
                    <a:pt x="72711" y="303660"/>
                    <a:pt x="63343" y="287599"/>
                    <a:pt x="55579" y="271271"/>
                  </a:cubicBezTo>
                  <a:cubicBezTo>
                    <a:pt x="54777" y="269665"/>
                    <a:pt x="54509" y="268326"/>
                    <a:pt x="54509" y="267523"/>
                  </a:cubicBezTo>
                  <a:cubicBezTo>
                    <a:pt x="69231" y="259225"/>
                    <a:pt x="74317" y="237811"/>
                    <a:pt x="67358" y="213719"/>
                  </a:cubicBezTo>
                  <a:cubicBezTo>
                    <a:pt x="60666" y="191234"/>
                    <a:pt x="45408" y="170355"/>
                    <a:pt x="28009" y="160451"/>
                  </a:cubicBezTo>
                  <a:cubicBezTo>
                    <a:pt x="23993" y="158309"/>
                    <a:pt x="20246" y="152956"/>
                    <a:pt x="19978" y="150279"/>
                  </a:cubicBezTo>
                  <a:cubicBezTo>
                    <a:pt x="18372" y="136627"/>
                    <a:pt x="18372" y="123243"/>
                    <a:pt x="19442" y="11039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 name="Google Shape;56;p2"/>
            <p:cNvSpPr/>
            <p:nvPr/>
          </p:nvSpPr>
          <p:spPr>
            <a:xfrm>
              <a:off x="7541212" y="686794"/>
              <a:ext cx="135179" cy="168448"/>
            </a:xfrm>
            <a:custGeom>
              <a:avLst/>
              <a:gdLst/>
              <a:ahLst/>
              <a:cxnLst/>
              <a:rect l="l" t="t" r="r" b="b"/>
              <a:pathLst>
                <a:path w="135179" h="168448" extrusionOk="0">
                  <a:moveTo>
                    <a:pt x="62905" y="159079"/>
                  </a:moveTo>
                  <a:cubicBezTo>
                    <a:pt x="73612" y="165236"/>
                    <a:pt x="84052" y="168448"/>
                    <a:pt x="93689" y="168448"/>
                  </a:cubicBezTo>
                  <a:cubicBezTo>
                    <a:pt x="100916" y="168448"/>
                    <a:pt x="107608" y="166842"/>
                    <a:pt x="113497" y="163362"/>
                  </a:cubicBezTo>
                  <a:cubicBezTo>
                    <a:pt x="127417" y="155332"/>
                    <a:pt x="135179" y="139271"/>
                    <a:pt x="135179" y="118124"/>
                  </a:cubicBezTo>
                  <a:cubicBezTo>
                    <a:pt x="135179" y="78239"/>
                    <a:pt x="107073" y="29254"/>
                    <a:pt x="72274" y="9178"/>
                  </a:cubicBezTo>
                  <a:cubicBezTo>
                    <a:pt x="53804" y="-1530"/>
                    <a:pt x="35870" y="-2868"/>
                    <a:pt x="21682" y="5162"/>
                  </a:cubicBezTo>
                  <a:cubicBezTo>
                    <a:pt x="7763" y="13193"/>
                    <a:pt x="0" y="29254"/>
                    <a:pt x="0" y="50401"/>
                  </a:cubicBezTo>
                  <a:cubicBezTo>
                    <a:pt x="0" y="90018"/>
                    <a:pt x="28107" y="139003"/>
                    <a:pt x="62905" y="159079"/>
                  </a:cubicBezTo>
                  <a:close/>
                  <a:moveTo>
                    <a:pt x="30516" y="20153"/>
                  </a:moveTo>
                  <a:cubicBezTo>
                    <a:pt x="38814" y="15334"/>
                    <a:pt x="50592" y="16940"/>
                    <a:pt x="63441" y="24168"/>
                  </a:cubicBezTo>
                  <a:cubicBezTo>
                    <a:pt x="92886" y="41032"/>
                    <a:pt x="117513" y="84128"/>
                    <a:pt x="117513" y="117856"/>
                  </a:cubicBezTo>
                  <a:cubicBezTo>
                    <a:pt x="117513" y="132579"/>
                    <a:pt x="112962" y="143018"/>
                    <a:pt x="104664" y="147837"/>
                  </a:cubicBezTo>
                  <a:cubicBezTo>
                    <a:pt x="96365" y="152655"/>
                    <a:pt x="84588" y="151049"/>
                    <a:pt x="71739" y="143821"/>
                  </a:cubicBezTo>
                  <a:cubicBezTo>
                    <a:pt x="42294" y="126958"/>
                    <a:pt x="17667" y="83861"/>
                    <a:pt x="17667" y="50133"/>
                  </a:cubicBezTo>
                  <a:cubicBezTo>
                    <a:pt x="17667" y="35410"/>
                    <a:pt x="22218" y="24703"/>
                    <a:pt x="30516" y="2015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2"/>
            <p:cNvSpPr/>
            <p:nvPr/>
          </p:nvSpPr>
          <p:spPr>
            <a:xfrm>
              <a:off x="7769240" y="585409"/>
              <a:ext cx="212613" cy="263408"/>
            </a:xfrm>
            <a:custGeom>
              <a:avLst/>
              <a:gdLst/>
              <a:ahLst/>
              <a:cxnLst/>
              <a:rect l="l" t="t" r="r" b="b"/>
              <a:pathLst>
                <a:path w="212613" h="263408" extrusionOk="0">
                  <a:moveTo>
                    <a:pt x="12083" y="106280"/>
                  </a:moveTo>
                  <a:cubicBezTo>
                    <a:pt x="18507" y="110027"/>
                    <a:pt x="24931" y="118861"/>
                    <a:pt x="27341" y="127694"/>
                  </a:cubicBezTo>
                  <a:cubicBezTo>
                    <a:pt x="29750" y="135993"/>
                    <a:pt x="27876" y="141079"/>
                    <a:pt x="26538" y="141614"/>
                  </a:cubicBezTo>
                  <a:cubicBezTo>
                    <a:pt x="23593" y="142952"/>
                    <a:pt x="21452" y="145361"/>
                    <a:pt x="20381" y="148306"/>
                  </a:cubicBezTo>
                  <a:cubicBezTo>
                    <a:pt x="19042" y="152321"/>
                    <a:pt x="19578" y="157139"/>
                    <a:pt x="21719" y="161422"/>
                  </a:cubicBezTo>
                  <a:cubicBezTo>
                    <a:pt x="26270" y="170791"/>
                    <a:pt x="31623" y="180160"/>
                    <a:pt x="37513" y="189261"/>
                  </a:cubicBezTo>
                  <a:cubicBezTo>
                    <a:pt x="39118" y="191938"/>
                    <a:pt x="41528" y="194079"/>
                    <a:pt x="43937" y="195418"/>
                  </a:cubicBezTo>
                  <a:cubicBezTo>
                    <a:pt x="48487" y="198095"/>
                    <a:pt x="53574" y="198095"/>
                    <a:pt x="57321" y="195418"/>
                  </a:cubicBezTo>
                  <a:cubicBezTo>
                    <a:pt x="57856" y="195150"/>
                    <a:pt x="60533" y="194882"/>
                    <a:pt x="64281" y="197292"/>
                  </a:cubicBezTo>
                  <a:cubicBezTo>
                    <a:pt x="66422" y="198362"/>
                    <a:pt x="68296" y="199968"/>
                    <a:pt x="70170" y="201842"/>
                  </a:cubicBezTo>
                  <a:cubicBezTo>
                    <a:pt x="76862" y="209070"/>
                    <a:pt x="81144" y="219242"/>
                    <a:pt x="80877" y="227004"/>
                  </a:cubicBezTo>
                  <a:cubicBezTo>
                    <a:pt x="80609" y="233161"/>
                    <a:pt x="84089" y="240121"/>
                    <a:pt x="89175" y="243868"/>
                  </a:cubicBezTo>
                  <a:cubicBezTo>
                    <a:pt x="92923" y="246545"/>
                    <a:pt x="96938" y="249222"/>
                    <a:pt x="101220" y="251631"/>
                  </a:cubicBezTo>
                  <a:cubicBezTo>
                    <a:pt x="105236" y="254040"/>
                    <a:pt x="108984" y="255914"/>
                    <a:pt x="112731" y="257520"/>
                  </a:cubicBezTo>
                  <a:cubicBezTo>
                    <a:pt x="116746" y="259394"/>
                    <a:pt x="121297" y="259126"/>
                    <a:pt x="124777" y="256717"/>
                  </a:cubicBezTo>
                  <a:cubicBezTo>
                    <a:pt x="128257" y="254308"/>
                    <a:pt x="130398" y="250293"/>
                    <a:pt x="130130" y="245474"/>
                  </a:cubicBezTo>
                  <a:cubicBezTo>
                    <a:pt x="130130" y="241727"/>
                    <a:pt x="130933" y="239585"/>
                    <a:pt x="131737" y="238782"/>
                  </a:cubicBezTo>
                  <a:cubicBezTo>
                    <a:pt x="132004" y="238515"/>
                    <a:pt x="132272" y="238247"/>
                    <a:pt x="133610" y="238247"/>
                  </a:cubicBezTo>
                  <a:cubicBezTo>
                    <a:pt x="134145" y="238247"/>
                    <a:pt x="135752" y="238515"/>
                    <a:pt x="137893" y="239853"/>
                  </a:cubicBezTo>
                  <a:cubicBezTo>
                    <a:pt x="142711" y="242797"/>
                    <a:pt x="147797" y="248151"/>
                    <a:pt x="151009" y="253772"/>
                  </a:cubicBezTo>
                  <a:cubicBezTo>
                    <a:pt x="152883" y="256985"/>
                    <a:pt x="155293" y="259929"/>
                    <a:pt x="158237" y="261535"/>
                  </a:cubicBezTo>
                  <a:cubicBezTo>
                    <a:pt x="160378" y="262874"/>
                    <a:pt x="162787" y="263409"/>
                    <a:pt x="165197" y="263409"/>
                  </a:cubicBezTo>
                  <a:cubicBezTo>
                    <a:pt x="166535" y="263409"/>
                    <a:pt x="167606" y="263141"/>
                    <a:pt x="168944" y="262874"/>
                  </a:cubicBezTo>
                  <a:cubicBezTo>
                    <a:pt x="175904" y="260464"/>
                    <a:pt x="182328" y="256985"/>
                    <a:pt x="187682" y="252434"/>
                  </a:cubicBezTo>
                  <a:cubicBezTo>
                    <a:pt x="193035" y="248151"/>
                    <a:pt x="193571" y="239585"/>
                    <a:pt x="189020" y="232090"/>
                  </a:cubicBezTo>
                  <a:cubicBezTo>
                    <a:pt x="183399" y="222721"/>
                    <a:pt x="182328" y="213620"/>
                    <a:pt x="184202" y="209337"/>
                  </a:cubicBezTo>
                  <a:cubicBezTo>
                    <a:pt x="184738" y="208267"/>
                    <a:pt x="185273" y="207999"/>
                    <a:pt x="185540" y="207999"/>
                  </a:cubicBezTo>
                  <a:cubicBezTo>
                    <a:pt x="186611" y="207731"/>
                    <a:pt x="188753" y="207999"/>
                    <a:pt x="191430" y="209337"/>
                  </a:cubicBezTo>
                  <a:lnTo>
                    <a:pt x="193303" y="210408"/>
                  </a:lnTo>
                  <a:cubicBezTo>
                    <a:pt x="197318" y="212549"/>
                    <a:pt x="201601" y="212817"/>
                    <a:pt x="205349" y="210943"/>
                  </a:cubicBezTo>
                  <a:cubicBezTo>
                    <a:pt x="209096" y="209070"/>
                    <a:pt x="211238" y="205590"/>
                    <a:pt x="211773" y="201039"/>
                  </a:cubicBezTo>
                  <a:cubicBezTo>
                    <a:pt x="212844" y="192473"/>
                    <a:pt x="212844" y="183372"/>
                    <a:pt x="212041" y="174003"/>
                  </a:cubicBezTo>
                  <a:cubicBezTo>
                    <a:pt x="211506" y="167311"/>
                    <a:pt x="206152" y="160887"/>
                    <a:pt x="201334" y="157942"/>
                  </a:cubicBezTo>
                  <a:cubicBezTo>
                    <a:pt x="194374" y="153927"/>
                    <a:pt x="187950" y="145094"/>
                    <a:pt x="185273" y="136260"/>
                  </a:cubicBezTo>
                  <a:cubicBezTo>
                    <a:pt x="182863" y="127962"/>
                    <a:pt x="184738" y="122876"/>
                    <a:pt x="186076" y="122341"/>
                  </a:cubicBezTo>
                  <a:cubicBezTo>
                    <a:pt x="189020" y="121002"/>
                    <a:pt x="191162" y="118593"/>
                    <a:pt x="192232" y="115381"/>
                  </a:cubicBezTo>
                  <a:cubicBezTo>
                    <a:pt x="193571" y="111366"/>
                    <a:pt x="193035" y="106815"/>
                    <a:pt x="190894" y="102265"/>
                  </a:cubicBezTo>
                  <a:cubicBezTo>
                    <a:pt x="186076" y="92628"/>
                    <a:pt x="180722" y="83259"/>
                    <a:pt x="175101" y="74426"/>
                  </a:cubicBezTo>
                  <a:cubicBezTo>
                    <a:pt x="173494" y="71749"/>
                    <a:pt x="171086" y="69875"/>
                    <a:pt x="168677" y="68269"/>
                  </a:cubicBezTo>
                  <a:cubicBezTo>
                    <a:pt x="164126" y="65592"/>
                    <a:pt x="159040" y="65592"/>
                    <a:pt x="155293" y="68269"/>
                  </a:cubicBezTo>
                  <a:cubicBezTo>
                    <a:pt x="154757" y="68537"/>
                    <a:pt x="152348" y="68537"/>
                    <a:pt x="148333" y="66395"/>
                  </a:cubicBezTo>
                  <a:cubicBezTo>
                    <a:pt x="146191" y="65325"/>
                    <a:pt x="144317" y="63719"/>
                    <a:pt x="142444" y="61577"/>
                  </a:cubicBezTo>
                  <a:cubicBezTo>
                    <a:pt x="135752" y="54350"/>
                    <a:pt x="131469" y="44178"/>
                    <a:pt x="131737" y="36415"/>
                  </a:cubicBezTo>
                  <a:cubicBezTo>
                    <a:pt x="132004" y="30258"/>
                    <a:pt x="128524" y="23299"/>
                    <a:pt x="123171" y="19551"/>
                  </a:cubicBezTo>
                  <a:cubicBezTo>
                    <a:pt x="119156" y="16874"/>
                    <a:pt x="115140" y="14197"/>
                    <a:pt x="111125" y="11788"/>
                  </a:cubicBezTo>
                  <a:cubicBezTo>
                    <a:pt x="107377" y="9647"/>
                    <a:pt x="103362" y="7505"/>
                    <a:pt x="99615" y="5899"/>
                  </a:cubicBezTo>
                  <a:cubicBezTo>
                    <a:pt x="95599" y="4026"/>
                    <a:pt x="91316" y="4293"/>
                    <a:pt x="87836" y="6702"/>
                  </a:cubicBezTo>
                  <a:cubicBezTo>
                    <a:pt x="84357" y="9112"/>
                    <a:pt x="82215" y="13127"/>
                    <a:pt x="82483" y="17945"/>
                  </a:cubicBezTo>
                  <a:cubicBezTo>
                    <a:pt x="82483" y="21693"/>
                    <a:pt x="81680" y="23834"/>
                    <a:pt x="80877" y="24637"/>
                  </a:cubicBezTo>
                  <a:cubicBezTo>
                    <a:pt x="80609" y="24905"/>
                    <a:pt x="80342" y="25172"/>
                    <a:pt x="79003" y="25172"/>
                  </a:cubicBezTo>
                  <a:cubicBezTo>
                    <a:pt x="78467" y="25172"/>
                    <a:pt x="77129" y="24905"/>
                    <a:pt x="74720" y="23566"/>
                  </a:cubicBezTo>
                  <a:cubicBezTo>
                    <a:pt x="69902" y="20622"/>
                    <a:pt x="64816" y="15268"/>
                    <a:pt x="61604" y="9647"/>
                  </a:cubicBezTo>
                  <a:cubicBezTo>
                    <a:pt x="59730" y="6435"/>
                    <a:pt x="57321" y="3490"/>
                    <a:pt x="54109" y="1884"/>
                  </a:cubicBezTo>
                  <a:cubicBezTo>
                    <a:pt x="50629" y="10"/>
                    <a:pt x="47149" y="-525"/>
                    <a:pt x="43669" y="546"/>
                  </a:cubicBezTo>
                  <a:cubicBezTo>
                    <a:pt x="36710" y="2687"/>
                    <a:pt x="30553" y="6167"/>
                    <a:pt x="24931" y="10985"/>
                  </a:cubicBezTo>
                  <a:cubicBezTo>
                    <a:pt x="19578" y="15536"/>
                    <a:pt x="19042" y="23834"/>
                    <a:pt x="23593" y="31329"/>
                  </a:cubicBezTo>
                  <a:cubicBezTo>
                    <a:pt x="29214" y="40698"/>
                    <a:pt x="30285" y="49799"/>
                    <a:pt x="28411" y="53814"/>
                  </a:cubicBezTo>
                  <a:cubicBezTo>
                    <a:pt x="27876" y="54617"/>
                    <a:pt x="27608" y="54885"/>
                    <a:pt x="27341" y="54885"/>
                  </a:cubicBezTo>
                  <a:cubicBezTo>
                    <a:pt x="26002" y="55153"/>
                    <a:pt x="23325" y="54885"/>
                    <a:pt x="19310" y="52744"/>
                  </a:cubicBezTo>
                  <a:cubicBezTo>
                    <a:pt x="15295" y="50334"/>
                    <a:pt x="10745" y="50067"/>
                    <a:pt x="7265" y="51941"/>
                  </a:cubicBezTo>
                  <a:cubicBezTo>
                    <a:pt x="3785" y="53814"/>
                    <a:pt x="1376" y="57294"/>
                    <a:pt x="840" y="61845"/>
                  </a:cubicBezTo>
                  <a:cubicBezTo>
                    <a:pt x="-231" y="70411"/>
                    <a:pt x="-231" y="79512"/>
                    <a:pt x="573" y="88881"/>
                  </a:cubicBezTo>
                  <a:cubicBezTo>
                    <a:pt x="1376" y="96911"/>
                    <a:pt x="6997" y="103335"/>
                    <a:pt x="12083" y="106280"/>
                  </a:cubicBezTo>
                  <a:close/>
                  <a:moveTo>
                    <a:pt x="17972" y="72284"/>
                  </a:moveTo>
                  <a:cubicBezTo>
                    <a:pt x="23325" y="73890"/>
                    <a:pt x="28411" y="74158"/>
                    <a:pt x="32962" y="72820"/>
                  </a:cubicBezTo>
                  <a:cubicBezTo>
                    <a:pt x="38048" y="71214"/>
                    <a:pt x="42330" y="67466"/>
                    <a:pt x="44740" y="62380"/>
                  </a:cubicBezTo>
                  <a:cubicBezTo>
                    <a:pt x="49558" y="52208"/>
                    <a:pt x="47417" y="36950"/>
                    <a:pt x="39118" y="23566"/>
                  </a:cubicBezTo>
                  <a:cubicBezTo>
                    <a:pt x="41260" y="21960"/>
                    <a:pt x="43669" y="20622"/>
                    <a:pt x="46346" y="19551"/>
                  </a:cubicBezTo>
                  <a:cubicBezTo>
                    <a:pt x="50897" y="28117"/>
                    <a:pt x="58391" y="35612"/>
                    <a:pt x="65887" y="40163"/>
                  </a:cubicBezTo>
                  <a:cubicBezTo>
                    <a:pt x="69635" y="42304"/>
                    <a:pt x="73382" y="43642"/>
                    <a:pt x="77129" y="44178"/>
                  </a:cubicBezTo>
                  <a:cubicBezTo>
                    <a:pt x="83019" y="44713"/>
                    <a:pt x="88640" y="43107"/>
                    <a:pt x="92923" y="39092"/>
                  </a:cubicBezTo>
                  <a:cubicBezTo>
                    <a:pt x="96135" y="36147"/>
                    <a:pt x="98544" y="31864"/>
                    <a:pt x="99615" y="27046"/>
                  </a:cubicBezTo>
                  <a:cubicBezTo>
                    <a:pt x="100685" y="27582"/>
                    <a:pt x="101488" y="28117"/>
                    <a:pt x="102559" y="28652"/>
                  </a:cubicBezTo>
                  <a:lnTo>
                    <a:pt x="102559" y="28652"/>
                  </a:lnTo>
                  <a:cubicBezTo>
                    <a:pt x="106039" y="30794"/>
                    <a:pt x="109519" y="32935"/>
                    <a:pt x="112999" y="35344"/>
                  </a:cubicBezTo>
                  <a:cubicBezTo>
                    <a:pt x="113534" y="35612"/>
                    <a:pt x="114069" y="36683"/>
                    <a:pt x="114069" y="36950"/>
                  </a:cubicBezTo>
                  <a:cubicBezTo>
                    <a:pt x="113266" y="49531"/>
                    <a:pt x="119423" y="64522"/>
                    <a:pt x="129595" y="75229"/>
                  </a:cubicBezTo>
                  <a:cubicBezTo>
                    <a:pt x="132540" y="78441"/>
                    <a:pt x="136019" y="81118"/>
                    <a:pt x="139499" y="82992"/>
                  </a:cubicBezTo>
                  <a:cubicBezTo>
                    <a:pt x="146994" y="87275"/>
                    <a:pt x="154757" y="88345"/>
                    <a:pt x="160914" y="86204"/>
                  </a:cubicBezTo>
                  <a:cubicBezTo>
                    <a:pt x="165732" y="93699"/>
                    <a:pt x="170282" y="101729"/>
                    <a:pt x="174566" y="109760"/>
                  </a:cubicBezTo>
                  <a:cubicBezTo>
                    <a:pt x="167070" y="116184"/>
                    <a:pt x="164394" y="128498"/>
                    <a:pt x="168409" y="142149"/>
                  </a:cubicBezTo>
                  <a:cubicBezTo>
                    <a:pt x="172424" y="155533"/>
                    <a:pt x="181525" y="167847"/>
                    <a:pt x="192500" y="174271"/>
                  </a:cubicBezTo>
                  <a:cubicBezTo>
                    <a:pt x="193035" y="174806"/>
                    <a:pt x="194374" y="176145"/>
                    <a:pt x="194374" y="176412"/>
                  </a:cubicBezTo>
                  <a:cubicBezTo>
                    <a:pt x="194909" y="181766"/>
                    <a:pt x="194909" y="187120"/>
                    <a:pt x="194909" y="192206"/>
                  </a:cubicBezTo>
                  <a:cubicBezTo>
                    <a:pt x="189823" y="190600"/>
                    <a:pt x="184738" y="190332"/>
                    <a:pt x="180186" y="191670"/>
                  </a:cubicBezTo>
                  <a:cubicBezTo>
                    <a:pt x="174833" y="193276"/>
                    <a:pt x="170550" y="197024"/>
                    <a:pt x="168141" y="202378"/>
                  </a:cubicBezTo>
                  <a:cubicBezTo>
                    <a:pt x="163323" y="212549"/>
                    <a:pt x="165464" y="227807"/>
                    <a:pt x="173762" y="241191"/>
                  </a:cubicBezTo>
                  <a:cubicBezTo>
                    <a:pt x="171621" y="242797"/>
                    <a:pt x="169212" y="244136"/>
                    <a:pt x="166535" y="245207"/>
                  </a:cubicBezTo>
                  <a:cubicBezTo>
                    <a:pt x="161717" y="236641"/>
                    <a:pt x="154489" y="229146"/>
                    <a:pt x="146994" y="224595"/>
                  </a:cubicBezTo>
                  <a:cubicBezTo>
                    <a:pt x="143247" y="222454"/>
                    <a:pt x="139499" y="221115"/>
                    <a:pt x="135752" y="220580"/>
                  </a:cubicBezTo>
                  <a:cubicBezTo>
                    <a:pt x="134949" y="220580"/>
                    <a:pt x="134145" y="220580"/>
                    <a:pt x="133342" y="220580"/>
                  </a:cubicBezTo>
                  <a:cubicBezTo>
                    <a:pt x="128257" y="220580"/>
                    <a:pt x="123438" y="222454"/>
                    <a:pt x="119958" y="225666"/>
                  </a:cubicBezTo>
                  <a:cubicBezTo>
                    <a:pt x="116746" y="228610"/>
                    <a:pt x="114337" y="232893"/>
                    <a:pt x="113266" y="237712"/>
                  </a:cubicBezTo>
                  <a:cubicBezTo>
                    <a:pt x="112196" y="237176"/>
                    <a:pt x="111392" y="236641"/>
                    <a:pt x="110322" y="236105"/>
                  </a:cubicBezTo>
                  <a:cubicBezTo>
                    <a:pt x="106574" y="233964"/>
                    <a:pt x="103095" y="231823"/>
                    <a:pt x="99882" y="229413"/>
                  </a:cubicBezTo>
                  <a:cubicBezTo>
                    <a:pt x="99615" y="229146"/>
                    <a:pt x="98812" y="228075"/>
                    <a:pt x="98812" y="227807"/>
                  </a:cubicBezTo>
                  <a:cubicBezTo>
                    <a:pt x="99615" y="215226"/>
                    <a:pt x="93458" y="200236"/>
                    <a:pt x="83286" y="189529"/>
                  </a:cubicBezTo>
                  <a:cubicBezTo>
                    <a:pt x="80342" y="186317"/>
                    <a:pt x="76862" y="183640"/>
                    <a:pt x="73382" y="181766"/>
                  </a:cubicBezTo>
                  <a:cubicBezTo>
                    <a:pt x="65887" y="177483"/>
                    <a:pt x="58124" y="176412"/>
                    <a:pt x="51967" y="178554"/>
                  </a:cubicBezTo>
                  <a:cubicBezTo>
                    <a:pt x="46882" y="170791"/>
                    <a:pt x="42330" y="163028"/>
                    <a:pt x="38315" y="154998"/>
                  </a:cubicBezTo>
                  <a:cubicBezTo>
                    <a:pt x="45810" y="148574"/>
                    <a:pt x="48487" y="136260"/>
                    <a:pt x="44472" y="122608"/>
                  </a:cubicBezTo>
                  <a:cubicBezTo>
                    <a:pt x="40457" y="109224"/>
                    <a:pt x="31356" y="96911"/>
                    <a:pt x="20916" y="90754"/>
                  </a:cubicBezTo>
                  <a:cubicBezTo>
                    <a:pt x="19845" y="90219"/>
                    <a:pt x="18507" y="88613"/>
                    <a:pt x="18507" y="88078"/>
                  </a:cubicBezTo>
                  <a:cubicBezTo>
                    <a:pt x="17972" y="82992"/>
                    <a:pt x="17704" y="77638"/>
                    <a:pt x="17972" y="7228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58" name="Google Shape;58;p2"/>
          <p:cNvGrpSpPr/>
          <p:nvPr/>
        </p:nvGrpSpPr>
        <p:grpSpPr>
          <a:xfrm>
            <a:off x="752619" y="3975897"/>
            <a:ext cx="1783663" cy="2161793"/>
            <a:chOff x="6553198" y="4760618"/>
            <a:chExt cx="1721460" cy="2086405"/>
          </a:xfrm>
        </p:grpSpPr>
        <p:sp>
          <p:nvSpPr>
            <p:cNvPr id="59" name="Google Shape;59;p2"/>
            <p:cNvSpPr/>
            <p:nvPr/>
          </p:nvSpPr>
          <p:spPr>
            <a:xfrm>
              <a:off x="6553198" y="4760618"/>
              <a:ext cx="1251949" cy="1557468"/>
            </a:xfrm>
            <a:custGeom>
              <a:avLst/>
              <a:gdLst/>
              <a:ahLst/>
              <a:cxnLst/>
              <a:rect l="l" t="t" r="r" b="b"/>
              <a:pathLst>
                <a:path w="1251949" h="1557468" extrusionOk="0">
                  <a:moveTo>
                    <a:pt x="885760" y="1367146"/>
                  </a:moveTo>
                  <a:cubicBezTo>
                    <a:pt x="898608" y="1359651"/>
                    <a:pt x="905836" y="1348677"/>
                    <a:pt x="905836" y="1337166"/>
                  </a:cubicBezTo>
                  <a:lnTo>
                    <a:pt x="905568" y="1337166"/>
                  </a:lnTo>
                  <a:lnTo>
                    <a:pt x="905836" y="1265963"/>
                  </a:lnTo>
                  <a:lnTo>
                    <a:pt x="905836" y="1265963"/>
                  </a:lnTo>
                  <a:cubicBezTo>
                    <a:pt x="905836" y="1265963"/>
                    <a:pt x="905836" y="1265963"/>
                    <a:pt x="905836" y="1265963"/>
                  </a:cubicBezTo>
                  <a:cubicBezTo>
                    <a:pt x="905836" y="1254185"/>
                    <a:pt x="898608" y="1243478"/>
                    <a:pt x="885492" y="1235982"/>
                  </a:cubicBezTo>
                  <a:lnTo>
                    <a:pt x="799298" y="1186194"/>
                  </a:lnTo>
                  <a:cubicBezTo>
                    <a:pt x="785647" y="1178164"/>
                    <a:pt x="766909" y="1174684"/>
                    <a:pt x="748439" y="1176289"/>
                  </a:cubicBezTo>
                  <a:lnTo>
                    <a:pt x="748707" y="1131051"/>
                  </a:lnTo>
                  <a:lnTo>
                    <a:pt x="1185028" y="879163"/>
                  </a:lnTo>
                  <a:cubicBezTo>
                    <a:pt x="1221968" y="857748"/>
                    <a:pt x="1252216" y="805818"/>
                    <a:pt x="1251948" y="763257"/>
                  </a:cubicBezTo>
                  <a:lnTo>
                    <a:pt x="1250074" y="89235"/>
                  </a:lnTo>
                  <a:cubicBezTo>
                    <a:pt x="1250074" y="67017"/>
                    <a:pt x="1242044" y="49886"/>
                    <a:pt x="1227322" y="41588"/>
                  </a:cubicBezTo>
                  <a:lnTo>
                    <a:pt x="1227322" y="41588"/>
                  </a:lnTo>
                  <a:lnTo>
                    <a:pt x="1227322" y="41588"/>
                  </a:lnTo>
                  <a:cubicBezTo>
                    <a:pt x="1227322" y="41588"/>
                    <a:pt x="1227322" y="41588"/>
                    <a:pt x="1227322" y="41588"/>
                  </a:cubicBezTo>
                  <a:cubicBezTo>
                    <a:pt x="1227322" y="41588"/>
                    <a:pt x="1227322" y="41588"/>
                    <a:pt x="1227322" y="41588"/>
                  </a:cubicBezTo>
                  <a:lnTo>
                    <a:pt x="1165220" y="5451"/>
                  </a:lnTo>
                  <a:cubicBezTo>
                    <a:pt x="1150497" y="-3115"/>
                    <a:pt x="1131491" y="-1509"/>
                    <a:pt x="1111683" y="9733"/>
                  </a:cubicBezTo>
                  <a:lnTo>
                    <a:pt x="66922" y="612820"/>
                  </a:lnTo>
                  <a:cubicBezTo>
                    <a:pt x="29982" y="634234"/>
                    <a:pt x="-266" y="686165"/>
                    <a:pt x="2" y="728726"/>
                  </a:cubicBezTo>
                  <a:lnTo>
                    <a:pt x="1875" y="1402748"/>
                  </a:lnTo>
                  <a:cubicBezTo>
                    <a:pt x="1875" y="1424966"/>
                    <a:pt x="9906" y="1442097"/>
                    <a:pt x="24628" y="1450395"/>
                  </a:cubicBezTo>
                  <a:lnTo>
                    <a:pt x="86998" y="1486532"/>
                  </a:lnTo>
                  <a:lnTo>
                    <a:pt x="86998" y="1486532"/>
                  </a:lnTo>
                  <a:cubicBezTo>
                    <a:pt x="86998" y="1486532"/>
                    <a:pt x="86998" y="1486532"/>
                    <a:pt x="87266" y="1486532"/>
                  </a:cubicBezTo>
                  <a:cubicBezTo>
                    <a:pt x="93690" y="1490280"/>
                    <a:pt x="100650" y="1491886"/>
                    <a:pt x="108145" y="1491886"/>
                  </a:cubicBezTo>
                  <a:cubicBezTo>
                    <a:pt x="118317" y="1491886"/>
                    <a:pt x="129292" y="1488674"/>
                    <a:pt x="140535" y="1481982"/>
                  </a:cubicBezTo>
                  <a:lnTo>
                    <a:pt x="510202" y="1268639"/>
                  </a:lnTo>
                  <a:lnTo>
                    <a:pt x="510202" y="1304509"/>
                  </a:lnTo>
                  <a:lnTo>
                    <a:pt x="403933" y="1366076"/>
                  </a:lnTo>
                  <a:cubicBezTo>
                    <a:pt x="391084" y="1373571"/>
                    <a:pt x="383857" y="1384278"/>
                    <a:pt x="383857" y="1395788"/>
                  </a:cubicBezTo>
                  <a:lnTo>
                    <a:pt x="383857" y="1395788"/>
                  </a:lnTo>
                  <a:lnTo>
                    <a:pt x="383589" y="1467795"/>
                  </a:lnTo>
                  <a:lnTo>
                    <a:pt x="383857" y="1467795"/>
                  </a:lnTo>
                  <a:cubicBezTo>
                    <a:pt x="384125" y="1479305"/>
                    <a:pt x="391352" y="1489745"/>
                    <a:pt x="404201" y="1497240"/>
                  </a:cubicBezTo>
                  <a:lnTo>
                    <a:pt x="490394" y="1547028"/>
                  </a:lnTo>
                  <a:cubicBezTo>
                    <a:pt x="502440" y="1553988"/>
                    <a:pt x="517698" y="1557468"/>
                    <a:pt x="533223" y="1557468"/>
                  </a:cubicBezTo>
                  <a:cubicBezTo>
                    <a:pt x="548749" y="1557468"/>
                    <a:pt x="564007" y="1553988"/>
                    <a:pt x="576052" y="1547028"/>
                  </a:cubicBezTo>
                  <a:lnTo>
                    <a:pt x="885760" y="1367146"/>
                  </a:lnTo>
                  <a:close/>
                  <a:moveTo>
                    <a:pt x="19275" y="1402213"/>
                  </a:moveTo>
                  <a:lnTo>
                    <a:pt x="17401" y="728191"/>
                  </a:lnTo>
                  <a:cubicBezTo>
                    <a:pt x="17401" y="691786"/>
                    <a:pt x="43901" y="645745"/>
                    <a:pt x="75488" y="627542"/>
                  </a:cubicBezTo>
                  <a:lnTo>
                    <a:pt x="1120249" y="24456"/>
                  </a:lnTo>
                  <a:cubicBezTo>
                    <a:pt x="1134168" y="16425"/>
                    <a:pt x="1146749" y="14819"/>
                    <a:pt x="1155851" y="20173"/>
                  </a:cubicBezTo>
                  <a:lnTo>
                    <a:pt x="1187972" y="38911"/>
                  </a:lnTo>
                  <a:cubicBezTo>
                    <a:pt x="1183154" y="40517"/>
                    <a:pt x="1178604" y="42658"/>
                    <a:pt x="1173785" y="45603"/>
                  </a:cubicBezTo>
                  <a:lnTo>
                    <a:pt x="129024" y="648421"/>
                  </a:lnTo>
                  <a:cubicBezTo>
                    <a:pt x="92084" y="669836"/>
                    <a:pt x="61836" y="721767"/>
                    <a:pt x="62104" y="764328"/>
                  </a:cubicBezTo>
                  <a:lnTo>
                    <a:pt x="63977" y="1438350"/>
                  </a:lnTo>
                  <a:cubicBezTo>
                    <a:pt x="63977" y="1443703"/>
                    <a:pt x="64513" y="1448522"/>
                    <a:pt x="65316" y="1453340"/>
                  </a:cubicBezTo>
                  <a:lnTo>
                    <a:pt x="33194" y="1434602"/>
                  </a:lnTo>
                  <a:cubicBezTo>
                    <a:pt x="24361" y="1429516"/>
                    <a:pt x="19542" y="1418006"/>
                    <a:pt x="19275" y="1402213"/>
                  </a:cubicBezTo>
                  <a:close/>
                  <a:moveTo>
                    <a:pt x="131433" y="1466724"/>
                  </a:moveTo>
                  <a:cubicBezTo>
                    <a:pt x="117514" y="1474754"/>
                    <a:pt x="104933" y="1476360"/>
                    <a:pt x="95832" y="1471007"/>
                  </a:cubicBezTo>
                  <a:cubicBezTo>
                    <a:pt x="86730" y="1465921"/>
                    <a:pt x="81912" y="1454143"/>
                    <a:pt x="81912" y="1438350"/>
                  </a:cubicBezTo>
                  <a:lnTo>
                    <a:pt x="80038" y="764328"/>
                  </a:lnTo>
                  <a:cubicBezTo>
                    <a:pt x="80038" y="727923"/>
                    <a:pt x="106539" y="681882"/>
                    <a:pt x="138125" y="663679"/>
                  </a:cubicBezTo>
                  <a:lnTo>
                    <a:pt x="1182886" y="60593"/>
                  </a:lnTo>
                  <a:cubicBezTo>
                    <a:pt x="1191452" y="55775"/>
                    <a:pt x="1199482" y="53098"/>
                    <a:pt x="1206442" y="53098"/>
                  </a:cubicBezTo>
                  <a:cubicBezTo>
                    <a:pt x="1210993" y="53098"/>
                    <a:pt x="1215008" y="54168"/>
                    <a:pt x="1218488" y="56042"/>
                  </a:cubicBezTo>
                  <a:lnTo>
                    <a:pt x="1218488" y="56042"/>
                  </a:lnTo>
                  <a:cubicBezTo>
                    <a:pt x="1227589" y="61128"/>
                    <a:pt x="1232407" y="72906"/>
                    <a:pt x="1232407" y="88699"/>
                  </a:cubicBezTo>
                  <a:lnTo>
                    <a:pt x="1234281" y="762721"/>
                  </a:lnTo>
                  <a:cubicBezTo>
                    <a:pt x="1234281" y="799126"/>
                    <a:pt x="1207781" y="845167"/>
                    <a:pt x="1176194" y="863370"/>
                  </a:cubicBezTo>
                  <a:lnTo>
                    <a:pt x="131433" y="1466724"/>
                  </a:lnTo>
                  <a:close/>
                  <a:moveTo>
                    <a:pt x="412499" y="1381601"/>
                  </a:moveTo>
                  <a:lnTo>
                    <a:pt x="509667" y="1325120"/>
                  </a:lnTo>
                  <a:lnTo>
                    <a:pt x="509667" y="1355904"/>
                  </a:lnTo>
                  <a:lnTo>
                    <a:pt x="527334" y="1355904"/>
                  </a:lnTo>
                  <a:lnTo>
                    <a:pt x="527602" y="1258468"/>
                  </a:lnTo>
                  <a:lnTo>
                    <a:pt x="730772" y="1141223"/>
                  </a:lnTo>
                  <a:lnTo>
                    <a:pt x="730237" y="1298084"/>
                  </a:lnTo>
                  <a:lnTo>
                    <a:pt x="730772" y="1298084"/>
                  </a:lnTo>
                  <a:cubicBezTo>
                    <a:pt x="730772" y="1298620"/>
                    <a:pt x="729701" y="1300226"/>
                    <a:pt x="727292" y="1301832"/>
                  </a:cubicBezTo>
                  <a:lnTo>
                    <a:pt x="594790" y="1378657"/>
                  </a:lnTo>
                  <a:cubicBezTo>
                    <a:pt x="586760" y="1383207"/>
                    <a:pt x="572572" y="1383207"/>
                    <a:pt x="564542" y="1378657"/>
                  </a:cubicBezTo>
                  <a:lnTo>
                    <a:pt x="531617" y="1359651"/>
                  </a:lnTo>
                  <a:cubicBezTo>
                    <a:pt x="528940" y="1358045"/>
                    <a:pt x="527870" y="1356439"/>
                    <a:pt x="527870" y="1355904"/>
                  </a:cubicBezTo>
                  <a:lnTo>
                    <a:pt x="510202" y="1355904"/>
                  </a:lnTo>
                  <a:cubicBezTo>
                    <a:pt x="510202" y="1363399"/>
                    <a:pt x="514753" y="1370358"/>
                    <a:pt x="522784" y="1374909"/>
                  </a:cubicBezTo>
                  <a:lnTo>
                    <a:pt x="555708" y="1393914"/>
                  </a:lnTo>
                  <a:cubicBezTo>
                    <a:pt x="562400" y="1397930"/>
                    <a:pt x="571234" y="1399803"/>
                    <a:pt x="579800" y="1399803"/>
                  </a:cubicBezTo>
                  <a:cubicBezTo>
                    <a:pt x="588366" y="1399803"/>
                    <a:pt x="597199" y="1397930"/>
                    <a:pt x="603891" y="1393914"/>
                  </a:cubicBezTo>
                  <a:lnTo>
                    <a:pt x="736393" y="1317090"/>
                  </a:lnTo>
                  <a:cubicBezTo>
                    <a:pt x="744424" y="1312540"/>
                    <a:pt x="748707" y="1305580"/>
                    <a:pt x="748707" y="1298084"/>
                  </a:cubicBezTo>
                  <a:lnTo>
                    <a:pt x="748172" y="1298084"/>
                  </a:lnTo>
                  <a:lnTo>
                    <a:pt x="748439" y="1193956"/>
                  </a:lnTo>
                  <a:cubicBezTo>
                    <a:pt x="763697" y="1192350"/>
                    <a:pt x="779758" y="1195295"/>
                    <a:pt x="790465" y="1201452"/>
                  </a:cubicBezTo>
                  <a:lnTo>
                    <a:pt x="876659" y="1251240"/>
                  </a:lnTo>
                  <a:cubicBezTo>
                    <a:pt x="883886" y="1255523"/>
                    <a:pt x="888169" y="1260877"/>
                    <a:pt x="888169" y="1265963"/>
                  </a:cubicBezTo>
                  <a:cubicBezTo>
                    <a:pt x="888169" y="1271049"/>
                    <a:pt x="884154" y="1276135"/>
                    <a:pt x="876926" y="1280418"/>
                  </a:cubicBezTo>
                  <a:lnTo>
                    <a:pt x="566951" y="1460568"/>
                  </a:lnTo>
                  <a:cubicBezTo>
                    <a:pt x="548481" y="1471275"/>
                    <a:pt x="517430" y="1471275"/>
                    <a:pt x="498960" y="1460568"/>
                  </a:cubicBezTo>
                  <a:lnTo>
                    <a:pt x="412767" y="1410778"/>
                  </a:lnTo>
                  <a:cubicBezTo>
                    <a:pt x="405539" y="1406495"/>
                    <a:pt x="401256" y="1401142"/>
                    <a:pt x="401256" y="1396056"/>
                  </a:cubicBezTo>
                  <a:cubicBezTo>
                    <a:pt x="401256" y="1390970"/>
                    <a:pt x="405271" y="1385617"/>
                    <a:pt x="412499" y="1381601"/>
                  </a:cubicBezTo>
                  <a:close/>
                  <a:moveTo>
                    <a:pt x="498960" y="1531770"/>
                  </a:moveTo>
                  <a:lnTo>
                    <a:pt x="412767" y="1481982"/>
                  </a:lnTo>
                  <a:cubicBezTo>
                    <a:pt x="405539" y="1477699"/>
                    <a:pt x="401256" y="1472345"/>
                    <a:pt x="401256" y="1467260"/>
                  </a:cubicBezTo>
                  <a:lnTo>
                    <a:pt x="400989" y="1467260"/>
                  </a:lnTo>
                  <a:lnTo>
                    <a:pt x="400989" y="1423895"/>
                  </a:lnTo>
                  <a:cubicBezTo>
                    <a:pt x="401791" y="1424431"/>
                    <a:pt x="402862" y="1425233"/>
                    <a:pt x="403666" y="1425769"/>
                  </a:cubicBezTo>
                  <a:lnTo>
                    <a:pt x="489859" y="1475557"/>
                  </a:lnTo>
                  <a:cubicBezTo>
                    <a:pt x="501905" y="1482517"/>
                    <a:pt x="517162" y="1485997"/>
                    <a:pt x="532688" y="1485997"/>
                  </a:cubicBezTo>
                  <a:cubicBezTo>
                    <a:pt x="548214" y="1485997"/>
                    <a:pt x="563471" y="1482517"/>
                    <a:pt x="575517" y="1475557"/>
                  </a:cubicBezTo>
                  <a:lnTo>
                    <a:pt x="885492" y="1295407"/>
                  </a:lnTo>
                  <a:cubicBezTo>
                    <a:pt x="886295" y="1294872"/>
                    <a:pt x="887098" y="1294337"/>
                    <a:pt x="887901" y="1293802"/>
                  </a:cubicBezTo>
                  <a:lnTo>
                    <a:pt x="887901" y="1337701"/>
                  </a:lnTo>
                  <a:lnTo>
                    <a:pt x="888169" y="1337701"/>
                  </a:lnTo>
                  <a:cubicBezTo>
                    <a:pt x="887901" y="1342520"/>
                    <a:pt x="883886" y="1347605"/>
                    <a:pt x="876926" y="1351621"/>
                  </a:cubicBezTo>
                  <a:lnTo>
                    <a:pt x="566951" y="1531770"/>
                  </a:lnTo>
                  <a:cubicBezTo>
                    <a:pt x="548481" y="1542478"/>
                    <a:pt x="517430" y="1542478"/>
                    <a:pt x="498960" y="153177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2"/>
            <p:cNvSpPr/>
            <p:nvPr/>
          </p:nvSpPr>
          <p:spPr>
            <a:xfrm>
              <a:off x="6770017" y="5881517"/>
              <a:ext cx="74959" cy="231792"/>
            </a:xfrm>
            <a:custGeom>
              <a:avLst/>
              <a:gdLst/>
              <a:ahLst/>
              <a:cxnLst/>
              <a:rect l="l" t="t" r="r" b="b"/>
              <a:pathLst>
                <a:path w="74959" h="231792" extrusionOk="0">
                  <a:moveTo>
                    <a:pt x="62910" y="2657"/>
                  </a:moveTo>
                  <a:cubicBezTo>
                    <a:pt x="55950" y="-1358"/>
                    <a:pt x="46581" y="-823"/>
                    <a:pt x="38015" y="4264"/>
                  </a:cubicBezTo>
                  <a:lnTo>
                    <a:pt x="27040" y="10420"/>
                  </a:lnTo>
                  <a:cubicBezTo>
                    <a:pt x="11782" y="19253"/>
                    <a:pt x="-264" y="39865"/>
                    <a:pt x="4" y="57532"/>
                  </a:cubicBezTo>
                  <a:lnTo>
                    <a:pt x="540" y="206898"/>
                  </a:lnTo>
                  <a:cubicBezTo>
                    <a:pt x="540" y="217070"/>
                    <a:pt x="4555" y="225101"/>
                    <a:pt x="11782" y="229116"/>
                  </a:cubicBezTo>
                  <a:cubicBezTo>
                    <a:pt x="14994" y="230990"/>
                    <a:pt x="18474" y="231793"/>
                    <a:pt x="22222" y="231793"/>
                  </a:cubicBezTo>
                  <a:cubicBezTo>
                    <a:pt x="27040" y="231793"/>
                    <a:pt x="31858" y="230454"/>
                    <a:pt x="36944" y="227510"/>
                  </a:cubicBezTo>
                  <a:lnTo>
                    <a:pt x="47919" y="221353"/>
                  </a:lnTo>
                  <a:cubicBezTo>
                    <a:pt x="63177" y="212520"/>
                    <a:pt x="75223" y="191908"/>
                    <a:pt x="74955" y="174241"/>
                  </a:cubicBezTo>
                  <a:lnTo>
                    <a:pt x="74420" y="24875"/>
                  </a:lnTo>
                  <a:cubicBezTo>
                    <a:pt x="74152" y="14703"/>
                    <a:pt x="70137" y="6672"/>
                    <a:pt x="62910" y="2657"/>
                  </a:cubicBezTo>
                  <a:close/>
                  <a:moveTo>
                    <a:pt x="38550" y="206095"/>
                  </a:moveTo>
                  <a:lnTo>
                    <a:pt x="27575" y="212252"/>
                  </a:lnTo>
                  <a:cubicBezTo>
                    <a:pt x="23828" y="214393"/>
                    <a:pt x="21419" y="214393"/>
                    <a:pt x="20348" y="213858"/>
                  </a:cubicBezTo>
                  <a:cubicBezTo>
                    <a:pt x="19277" y="213322"/>
                    <a:pt x="17939" y="211181"/>
                    <a:pt x="17939" y="206898"/>
                  </a:cubicBezTo>
                  <a:lnTo>
                    <a:pt x="17404" y="57532"/>
                  </a:lnTo>
                  <a:cubicBezTo>
                    <a:pt x="17404" y="46289"/>
                    <a:pt x="25969" y="31567"/>
                    <a:pt x="35606" y="25945"/>
                  </a:cubicBezTo>
                  <a:lnTo>
                    <a:pt x="46581" y="19789"/>
                  </a:lnTo>
                  <a:cubicBezTo>
                    <a:pt x="50328" y="17648"/>
                    <a:pt x="52738" y="17648"/>
                    <a:pt x="53808" y="18183"/>
                  </a:cubicBezTo>
                  <a:cubicBezTo>
                    <a:pt x="54879" y="18718"/>
                    <a:pt x="55950" y="20860"/>
                    <a:pt x="56218" y="25143"/>
                  </a:cubicBezTo>
                  <a:lnTo>
                    <a:pt x="56753" y="174509"/>
                  </a:lnTo>
                  <a:cubicBezTo>
                    <a:pt x="57020" y="185484"/>
                    <a:pt x="48455" y="200474"/>
                    <a:pt x="38550" y="2060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2"/>
            <p:cNvSpPr/>
            <p:nvPr/>
          </p:nvSpPr>
          <p:spPr>
            <a:xfrm>
              <a:off x="6882444" y="5610891"/>
              <a:ext cx="75494" cy="437371"/>
            </a:xfrm>
            <a:custGeom>
              <a:avLst/>
              <a:gdLst/>
              <a:ahLst/>
              <a:cxnLst/>
              <a:rect l="l" t="t" r="r" b="b"/>
              <a:pathLst>
                <a:path w="75494" h="437371" extrusionOk="0">
                  <a:moveTo>
                    <a:pt x="62910" y="2657"/>
                  </a:moveTo>
                  <a:cubicBezTo>
                    <a:pt x="55950" y="-1358"/>
                    <a:pt x="46581" y="-823"/>
                    <a:pt x="38015" y="4263"/>
                  </a:cubicBezTo>
                  <a:lnTo>
                    <a:pt x="27040" y="10420"/>
                  </a:lnTo>
                  <a:cubicBezTo>
                    <a:pt x="11782" y="19253"/>
                    <a:pt x="-264" y="39865"/>
                    <a:pt x="4" y="57532"/>
                  </a:cubicBezTo>
                  <a:lnTo>
                    <a:pt x="1075" y="412477"/>
                  </a:lnTo>
                  <a:cubicBezTo>
                    <a:pt x="1075" y="422649"/>
                    <a:pt x="5090" y="430680"/>
                    <a:pt x="12318" y="434695"/>
                  </a:cubicBezTo>
                  <a:cubicBezTo>
                    <a:pt x="15530" y="436569"/>
                    <a:pt x="19010" y="437372"/>
                    <a:pt x="22757" y="437372"/>
                  </a:cubicBezTo>
                  <a:cubicBezTo>
                    <a:pt x="27575" y="437372"/>
                    <a:pt x="32394" y="436033"/>
                    <a:pt x="37480" y="433089"/>
                  </a:cubicBezTo>
                  <a:lnTo>
                    <a:pt x="48455" y="426932"/>
                  </a:lnTo>
                  <a:cubicBezTo>
                    <a:pt x="63712" y="418099"/>
                    <a:pt x="75758" y="397487"/>
                    <a:pt x="75490" y="379820"/>
                  </a:cubicBezTo>
                  <a:lnTo>
                    <a:pt x="74420" y="24874"/>
                  </a:lnTo>
                  <a:cubicBezTo>
                    <a:pt x="74152" y="14703"/>
                    <a:pt x="69869" y="6672"/>
                    <a:pt x="62910" y="2657"/>
                  </a:cubicBezTo>
                  <a:close/>
                  <a:moveTo>
                    <a:pt x="39086" y="411407"/>
                  </a:moveTo>
                  <a:lnTo>
                    <a:pt x="28111" y="417564"/>
                  </a:lnTo>
                  <a:cubicBezTo>
                    <a:pt x="24363" y="419704"/>
                    <a:pt x="21954" y="419704"/>
                    <a:pt x="20883" y="419169"/>
                  </a:cubicBezTo>
                  <a:cubicBezTo>
                    <a:pt x="19813" y="418634"/>
                    <a:pt x="18474" y="416492"/>
                    <a:pt x="18474" y="412210"/>
                  </a:cubicBezTo>
                  <a:lnTo>
                    <a:pt x="17404" y="57264"/>
                  </a:lnTo>
                  <a:cubicBezTo>
                    <a:pt x="17404" y="46021"/>
                    <a:pt x="25969" y="31299"/>
                    <a:pt x="35606" y="25410"/>
                  </a:cubicBezTo>
                  <a:lnTo>
                    <a:pt x="46581" y="19253"/>
                  </a:lnTo>
                  <a:cubicBezTo>
                    <a:pt x="50328" y="17112"/>
                    <a:pt x="52738" y="17112"/>
                    <a:pt x="53808" y="17647"/>
                  </a:cubicBezTo>
                  <a:cubicBezTo>
                    <a:pt x="54879" y="18182"/>
                    <a:pt x="56218" y="20324"/>
                    <a:pt x="56218" y="24607"/>
                  </a:cubicBezTo>
                  <a:lnTo>
                    <a:pt x="57288" y="379552"/>
                  </a:lnTo>
                  <a:cubicBezTo>
                    <a:pt x="57288" y="391063"/>
                    <a:pt x="48722" y="405785"/>
                    <a:pt x="39086" y="4114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2"/>
            <p:cNvSpPr/>
            <p:nvPr/>
          </p:nvSpPr>
          <p:spPr>
            <a:xfrm>
              <a:off x="7240334" y="5404241"/>
              <a:ext cx="75490" cy="437372"/>
            </a:xfrm>
            <a:custGeom>
              <a:avLst/>
              <a:gdLst/>
              <a:ahLst/>
              <a:cxnLst/>
              <a:rect l="l" t="t" r="r" b="b"/>
              <a:pathLst>
                <a:path w="75490" h="437372" extrusionOk="0">
                  <a:moveTo>
                    <a:pt x="62642" y="2657"/>
                  </a:moveTo>
                  <a:cubicBezTo>
                    <a:pt x="55682" y="-1358"/>
                    <a:pt x="46313" y="-823"/>
                    <a:pt x="37748" y="4263"/>
                  </a:cubicBezTo>
                  <a:lnTo>
                    <a:pt x="27040" y="10420"/>
                  </a:lnTo>
                  <a:cubicBezTo>
                    <a:pt x="11782" y="19253"/>
                    <a:pt x="-264" y="39865"/>
                    <a:pt x="4" y="57532"/>
                  </a:cubicBezTo>
                  <a:lnTo>
                    <a:pt x="1075" y="412478"/>
                  </a:lnTo>
                  <a:cubicBezTo>
                    <a:pt x="1075" y="422650"/>
                    <a:pt x="5090" y="430680"/>
                    <a:pt x="12318" y="434695"/>
                  </a:cubicBezTo>
                  <a:cubicBezTo>
                    <a:pt x="15530" y="436569"/>
                    <a:pt x="19010" y="437372"/>
                    <a:pt x="22757" y="437372"/>
                  </a:cubicBezTo>
                  <a:cubicBezTo>
                    <a:pt x="27576" y="437372"/>
                    <a:pt x="32394" y="436034"/>
                    <a:pt x="37480" y="433089"/>
                  </a:cubicBezTo>
                  <a:lnTo>
                    <a:pt x="48187" y="426932"/>
                  </a:lnTo>
                  <a:cubicBezTo>
                    <a:pt x="63445" y="418099"/>
                    <a:pt x="75490" y="397487"/>
                    <a:pt x="75490" y="379820"/>
                  </a:cubicBezTo>
                  <a:lnTo>
                    <a:pt x="74420" y="24875"/>
                  </a:lnTo>
                  <a:cubicBezTo>
                    <a:pt x="73885" y="14970"/>
                    <a:pt x="69602" y="6672"/>
                    <a:pt x="62642" y="2657"/>
                  </a:cubicBezTo>
                  <a:close/>
                  <a:moveTo>
                    <a:pt x="38818" y="411674"/>
                  </a:moveTo>
                  <a:lnTo>
                    <a:pt x="28111" y="417831"/>
                  </a:lnTo>
                  <a:cubicBezTo>
                    <a:pt x="24364" y="419973"/>
                    <a:pt x="21954" y="419973"/>
                    <a:pt x="20884" y="419437"/>
                  </a:cubicBezTo>
                  <a:cubicBezTo>
                    <a:pt x="19813" y="418902"/>
                    <a:pt x="18474" y="416761"/>
                    <a:pt x="18474" y="412478"/>
                  </a:cubicBezTo>
                  <a:lnTo>
                    <a:pt x="17404" y="57532"/>
                  </a:lnTo>
                  <a:cubicBezTo>
                    <a:pt x="17404" y="46289"/>
                    <a:pt x="25969" y="31567"/>
                    <a:pt x="35606" y="25678"/>
                  </a:cubicBezTo>
                  <a:lnTo>
                    <a:pt x="46313" y="19521"/>
                  </a:lnTo>
                  <a:cubicBezTo>
                    <a:pt x="50061" y="17380"/>
                    <a:pt x="52470" y="17380"/>
                    <a:pt x="53541" y="17915"/>
                  </a:cubicBezTo>
                  <a:cubicBezTo>
                    <a:pt x="54611" y="18450"/>
                    <a:pt x="55950" y="20592"/>
                    <a:pt x="55950" y="24875"/>
                  </a:cubicBezTo>
                  <a:lnTo>
                    <a:pt x="57021" y="379820"/>
                  </a:lnTo>
                  <a:cubicBezTo>
                    <a:pt x="57288" y="391063"/>
                    <a:pt x="48455" y="406053"/>
                    <a:pt x="38818" y="41167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 name="Google Shape;63;p2"/>
            <p:cNvSpPr/>
            <p:nvPr/>
          </p:nvSpPr>
          <p:spPr>
            <a:xfrm>
              <a:off x="6998086" y="5406650"/>
              <a:ext cx="75490" cy="574157"/>
            </a:xfrm>
            <a:custGeom>
              <a:avLst/>
              <a:gdLst/>
              <a:ahLst/>
              <a:cxnLst/>
              <a:rect l="l" t="t" r="r" b="b"/>
              <a:pathLst>
                <a:path w="75490" h="574157" extrusionOk="0">
                  <a:moveTo>
                    <a:pt x="62905" y="2657"/>
                  </a:moveTo>
                  <a:cubicBezTo>
                    <a:pt x="55945" y="-1358"/>
                    <a:pt x="46576" y="-823"/>
                    <a:pt x="38011" y="4263"/>
                  </a:cubicBezTo>
                  <a:lnTo>
                    <a:pt x="27303" y="10420"/>
                  </a:lnTo>
                  <a:cubicBezTo>
                    <a:pt x="12046" y="19253"/>
                    <a:pt x="0" y="39865"/>
                    <a:pt x="0" y="57532"/>
                  </a:cubicBezTo>
                  <a:lnTo>
                    <a:pt x="1338" y="549263"/>
                  </a:lnTo>
                  <a:cubicBezTo>
                    <a:pt x="1338" y="559435"/>
                    <a:pt x="5354" y="567465"/>
                    <a:pt x="12581" y="571480"/>
                  </a:cubicBezTo>
                  <a:cubicBezTo>
                    <a:pt x="15793" y="573354"/>
                    <a:pt x="19273" y="574157"/>
                    <a:pt x="23021" y="574157"/>
                  </a:cubicBezTo>
                  <a:cubicBezTo>
                    <a:pt x="27839" y="574157"/>
                    <a:pt x="32657" y="572819"/>
                    <a:pt x="37743" y="569874"/>
                  </a:cubicBezTo>
                  <a:lnTo>
                    <a:pt x="48451" y="563717"/>
                  </a:lnTo>
                  <a:cubicBezTo>
                    <a:pt x="63708" y="554884"/>
                    <a:pt x="75754" y="534272"/>
                    <a:pt x="75486" y="516606"/>
                  </a:cubicBezTo>
                  <a:lnTo>
                    <a:pt x="74148" y="24875"/>
                  </a:lnTo>
                  <a:cubicBezTo>
                    <a:pt x="74148" y="14970"/>
                    <a:pt x="70132" y="6940"/>
                    <a:pt x="62905" y="2657"/>
                  </a:cubicBezTo>
                  <a:close/>
                  <a:moveTo>
                    <a:pt x="39617" y="548727"/>
                  </a:moveTo>
                  <a:lnTo>
                    <a:pt x="28910" y="554884"/>
                  </a:lnTo>
                  <a:cubicBezTo>
                    <a:pt x="25162" y="557025"/>
                    <a:pt x="22753" y="557025"/>
                    <a:pt x="21682" y="556490"/>
                  </a:cubicBezTo>
                  <a:cubicBezTo>
                    <a:pt x="20611" y="555955"/>
                    <a:pt x="19273" y="553813"/>
                    <a:pt x="19273" y="549531"/>
                  </a:cubicBezTo>
                  <a:lnTo>
                    <a:pt x="17935" y="57800"/>
                  </a:lnTo>
                  <a:cubicBezTo>
                    <a:pt x="17935" y="46557"/>
                    <a:pt x="26500" y="31834"/>
                    <a:pt x="36405" y="26213"/>
                  </a:cubicBezTo>
                  <a:lnTo>
                    <a:pt x="47112" y="20056"/>
                  </a:lnTo>
                  <a:cubicBezTo>
                    <a:pt x="49521" y="18718"/>
                    <a:pt x="51395" y="18183"/>
                    <a:pt x="52733" y="18183"/>
                  </a:cubicBezTo>
                  <a:cubicBezTo>
                    <a:pt x="53536" y="18183"/>
                    <a:pt x="54072" y="18450"/>
                    <a:pt x="54339" y="18450"/>
                  </a:cubicBezTo>
                  <a:cubicBezTo>
                    <a:pt x="55410" y="18986"/>
                    <a:pt x="56481" y="21127"/>
                    <a:pt x="56748" y="25410"/>
                  </a:cubicBezTo>
                  <a:lnTo>
                    <a:pt x="58087" y="517141"/>
                  </a:lnTo>
                  <a:cubicBezTo>
                    <a:pt x="57819" y="528116"/>
                    <a:pt x="49253" y="543106"/>
                    <a:pt x="39617" y="54872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2"/>
            <p:cNvSpPr/>
            <p:nvPr/>
          </p:nvSpPr>
          <p:spPr>
            <a:xfrm>
              <a:off x="7121220" y="5620795"/>
              <a:ext cx="74687" cy="289611"/>
            </a:xfrm>
            <a:custGeom>
              <a:avLst/>
              <a:gdLst/>
              <a:ahLst/>
              <a:cxnLst/>
              <a:rect l="l" t="t" r="r" b="b"/>
              <a:pathLst>
                <a:path w="74687" h="289611" extrusionOk="0">
                  <a:moveTo>
                    <a:pt x="62905" y="2657"/>
                  </a:moveTo>
                  <a:cubicBezTo>
                    <a:pt x="55945" y="-1358"/>
                    <a:pt x="46576" y="-823"/>
                    <a:pt x="38011" y="4263"/>
                  </a:cubicBezTo>
                  <a:lnTo>
                    <a:pt x="27303" y="10420"/>
                  </a:lnTo>
                  <a:cubicBezTo>
                    <a:pt x="12046" y="19253"/>
                    <a:pt x="0" y="39865"/>
                    <a:pt x="0" y="57532"/>
                  </a:cubicBezTo>
                  <a:lnTo>
                    <a:pt x="535" y="264717"/>
                  </a:lnTo>
                  <a:cubicBezTo>
                    <a:pt x="535" y="274889"/>
                    <a:pt x="4550" y="282920"/>
                    <a:pt x="11778" y="286935"/>
                  </a:cubicBezTo>
                  <a:cubicBezTo>
                    <a:pt x="14990" y="288808"/>
                    <a:pt x="18470" y="289612"/>
                    <a:pt x="22218" y="289612"/>
                  </a:cubicBezTo>
                  <a:cubicBezTo>
                    <a:pt x="27036" y="289612"/>
                    <a:pt x="31854" y="288273"/>
                    <a:pt x="36940" y="285328"/>
                  </a:cubicBezTo>
                  <a:lnTo>
                    <a:pt x="47647" y="279172"/>
                  </a:lnTo>
                  <a:cubicBezTo>
                    <a:pt x="62905" y="270339"/>
                    <a:pt x="74951" y="249727"/>
                    <a:pt x="74683" y="232060"/>
                  </a:cubicBezTo>
                  <a:lnTo>
                    <a:pt x="74148" y="24875"/>
                  </a:lnTo>
                  <a:cubicBezTo>
                    <a:pt x="74148" y="14970"/>
                    <a:pt x="70132" y="6940"/>
                    <a:pt x="62905" y="2657"/>
                  </a:cubicBezTo>
                  <a:close/>
                  <a:moveTo>
                    <a:pt x="38814" y="263914"/>
                  </a:moveTo>
                  <a:lnTo>
                    <a:pt x="28107" y="270071"/>
                  </a:lnTo>
                  <a:cubicBezTo>
                    <a:pt x="24359" y="272212"/>
                    <a:pt x="21950" y="272212"/>
                    <a:pt x="20879" y="271677"/>
                  </a:cubicBezTo>
                  <a:cubicBezTo>
                    <a:pt x="19808" y="271142"/>
                    <a:pt x="18470" y="269000"/>
                    <a:pt x="18470" y="264717"/>
                  </a:cubicBezTo>
                  <a:lnTo>
                    <a:pt x="17935" y="57532"/>
                  </a:lnTo>
                  <a:cubicBezTo>
                    <a:pt x="17935" y="46289"/>
                    <a:pt x="26500" y="31567"/>
                    <a:pt x="36405" y="25945"/>
                  </a:cubicBezTo>
                  <a:lnTo>
                    <a:pt x="47112" y="19789"/>
                  </a:lnTo>
                  <a:cubicBezTo>
                    <a:pt x="49521" y="18450"/>
                    <a:pt x="51395" y="17915"/>
                    <a:pt x="52733" y="17915"/>
                  </a:cubicBezTo>
                  <a:cubicBezTo>
                    <a:pt x="53536" y="17915"/>
                    <a:pt x="54072" y="17915"/>
                    <a:pt x="54339" y="18183"/>
                  </a:cubicBezTo>
                  <a:cubicBezTo>
                    <a:pt x="55410" y="18718"/>
                    <a:pt x="56481" y="20860"/>
                    <a:pt x="56748" y="25142"/>
                  </a:cubicBezTo>
                  <a:lnTo>
                    <a:pt x="57284" y="232328"/>
                  </a:lnTo>
                  <a:cubicBezTo>
                    <a:pt x="57016" y="243303"/>
                    <a:pt x="48451" y="258293"/>
                    <a:pt x="38814" y="2639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2"/>
            <p:cNvSpPr/>
            <p:nvPr/>
          </p:nvSpPr>
          <p:spPr>
            <a:xfrm>
              <a:off x="7482464" y="5437999"/>
              <a:ext cx="181786" cy="231494"/>
            </a:xfrm>
            <a:custGeom>
              <a:avLst/>
              <a:gdLst/>
              <a:ahLst/>
              <a:cxnLst/>
              <a:rect l="l" t="t" r="r" b="b"/>
              <a:pathLst>
                <a:path w="181786" h="231494" extrusionOk="0">
                  <a:moveTo>
                    <a:pt x="154043" y="7446"/>
                  </a:moveTo>
                  <a:cubicBezTo>
                    <a:pt x="135305" y="-4065"/>
                    <a:pt x="110679" y="-2191"/>
                    <a:pt x="84981" y="12799"/>
                  </a:cubicBezTo>
                  <a:lnTo>
                    <a:pt x="84981" y="12799"/>
                  </a:lnTo>
                  <a:cubicBezTo>
                    <a:pt x="79627" y="16011"/>
                    <a:pt x="75880" y="22703"/>
                    <a:pt x="75880" y="28592"/>
                  </a:cubicBezTo>
                  <a:cubicBezTo>
                    <a:pt x="76147" y="47063"/>
                    <a:pt x="77754" y="72225"/>
                    <a:pt x="78824" y="90427"/>
                  </a:cubicBezTo>
                  <a:cubicBezTo>
                    <a:pt x="79360" y="98993"/>
                    <a:pt x="79895" y="107826"/>
                    <a:pt x="80163" y="112645"/>
                  </a:cubicBezTo>
                  <a:cubicBezTo>
                    <a:pt x="76951" y="114518"/>
                    <a:pt x="70526" y="118534"/>
                    <a:pt x="57142" y="126296"/>
                  </a:cubicBezTo>
                  <a:cubicBezTo>
                    <a:pt x="45632" y="132988"/>
                    <a:pt x="32248" y="140483"/>
                    <a:pt x="19667" y="147711"/>
                  </a:cubicBezTo>
                  <a:cubicBezTo>
                    <a:pt x="6283" y="155474"/>
                    <a:pt x="-2551" y="173943"/>
                    <a:pt x="661" y="187328"/>
                  </a:cubicBezTo>
                  <a:cubicBezTo>
                    <a:pt x="5480" y="206600"/>
                    <a:pt x="16455" y="220788"/>
                    <a:pt x="31980" y="227480"/>
                  </a:cubicBezTo>
                  <a:cubicBezTo>
                    <a:pt x="38405" y="230157"/>
                    <a:pt x="45364" y="231495"/>
                    <a:pt x="52859" y="231495"/>
                  </a:cubicBezTo>
                  <a:cubicBezTo>
                    <a:pt x="65976" y="231495"/>
                    <a:pt x="80163" y="227212"/>
                    <a:pt x="94618" y="218914"/>
                  </a:cubicBezTo>
                  <a:cubicBezTo>
                    <a:pt x="96491" y="217843"/>
                    <a:pt x="98633" y="216505"/>
                    <a:pt x="100507" y="215166"/>
                  </a:cubicBezTo>
                  <a:cubicBezTo>
                    <a:pt x="144139" y="186792"/>
                    <a:pt x="178938" y="126029"/>
                    <a:pt x="181614" y="74366"/>
                  </a:cubicBezTo>
                  <a:cubicBezTo>
                    <a:pt x="183220" y="43047"/>
                    <a:pt x="173584" y="19223"/>
                    <a:pt x="154043" y="7446"/>
                  </a:cubicBezTo>
                  <a:close/>
                  <a:moveTo>
                    <a:pt x="163947" y="73831"/>
                  </a:moveTo>
                  <a:cubicBezTo>
                    <a:pt x="161538" y="119604"/>
                    <a:pt x="129416" y="175550"/>
                    <a:pt x="90870" y="200712"/>
                  </a:cubicBezTo>
                  <a:cubicBezTo>
                    <a:pt x="89264" y="201782"/>
                    <a:pt x="87391" y="202853"/>
                    <a:pt x="85784" y="203924"/>
                  </a:cubicBezTo>
                  <a:cubicBezTo>
                    <a:pt x="68117" y="214096"/>
                    <a:pt x="51521" y="216773"/>
                    <a:pt x="38940" y="211419"/>
                  </a:cubicBezTo>
                  <a:cubicBezTo>
                    <a:pt x="28501" y="207136"/>
                    <a:pt x="21273" y="197232"/>
                    <a:pt x="17793" y="183312"/>
                  </a:cubicBezTo>
                  <a:cubicBezTo>
                    <a:pt x="16455" y="177959"/>
                    <a:pt x="21541" y="167251"/>
                    <a:pt x="28233" y="163236"/>
                  </a:cubicBezTo>
                  <a:cubicBezTo>
                    <a:pt x="40814" y="156009"/>
                    <a:pt x="54466" y="148514"/>
                    <a:pt x="65976" y="141822"/>
                  </a:cubicBezTo>
                  <a:cubicBezTo>
                    <a:pt x="94885" y="125226"/>
                    <a:pt x="95153" y="124422"/>
                    <a:pt x="96759" y="121746"/>
                  </a:cubicBezTo>
                  <a:cubicBezTo>
                    <a:pt x="98365" y="118801"/>
                    <a:pt x="98365" y="118801"/>
                    <a:pt x="96759" y="89356"/>
                  </a:cubicBezTo>
                  <a:cubicBezTo>
                    <a:pt x="95688" y="71154"/>
                    <a:pt x="94083" y="46260"/>
                    <a:pt x="93815" y="28592"/>
                  </a:cubicBezTo>
                  <a:cubicBezTo>
                    <a:pt x="93815" y="28325"/>
                    <a:pt x="94083" y="28057"/>
                    <a:pt x="94350" y="27789"/>
                  </a:cubicBezTo>
                  <a:cubicBezTo>
                    <a:pt x="114159" y="16547"/>
                    <a:pt x="132093" y="14405"/>
                    <a:pt x="144942" y="22436"/>
                  </a:cubicBezTo>
                  <a:cubicBezTo>
                    <a:pt x="158326" y="30734"/>
                    <a:pt x="165285" y="49472"/>
                    <a:pt x="163947" y="7383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2"/>
            <p:cNvSpPr/>
            <p:nvPr/>
          </p:nvSpPr>
          <p:spPr>
            <a:xfrm>
              <a:off x="7406024" y="5011914"/>
              <a:ext cx="334346" cy="403549"/>
            </a:xfrm>
            <a:custGeom>
              <a:avLst/>
              <a:gdLst/>
              <a:ahLst/>
              <a:cxnLst/>
              <a:rect l="l" t="t" r="r" b="b"/>
              <a:pathLst>
                <a:path w="334346" h="403549" extrusionOk="0">
                  <a:moveTo>
                    <a:pt x="165704" y="384544"/>
                  </a:moveTo>
                  <a:cubicBezTo>
                    <a:pt x="167846" y="383473"/>
                    <a:pt x="169987" y="382135"/>
                    <a:pt x="172128" y="381064"/>
                  </a:cubicBezTo>
                  <a:cubicBezTo>
                    <a:pt x="261802" y="329134"/>
                    <a:pt x="334879" y="203056"/>
                    <a:pt x="334343" y="99731"/>
                  </a:cubicBezTo>
                  <a:cubicBezTo>
                    <a:pt x="334343" y="60650"/>
                    <a:pt x="323636" y="28528"/>
                    <a:pt x="304095" y="6846"/>
                  </a:cubicBezTo>
                  <a:cubicBezTo>
                    <a:pt x="296600" y="-1452"/>
                    <a:pt x="284287" y="-2256"/>
                    <a:pt x="272241" y="4704"/>
                  </a:cubicBezTo>
                  <a:cubicBezTo>
                    <a:pt x="263943" y="9523"/>
                    <a:pt x="256181" y="17821"/>
                    <a:pt x="250559" y="27725"/>
                  </a:cubicBezTo>
                  <a:cubicBezTo>
                    <a:pt x="208265" y="102408"/>
                    <a:pt x="185245" y="141757"/>
                    <a:pt x="173199" y="162369"/>
                  </a:cubicBezTo>
                  <a:cubicBezTo>
                    <a:pt x="172931" y="142292"/>
                    <a:pt x="172931" y="106691"/>
                    <a:pt x="173199" y="44053"/>
                  </a:cubicBezTo>
                  <a:cubicBezTo>
                    <a:pt x="173199" y="32811"/>
                    <a:pt x="168916" y="23977"/>
                    <a:pt x="161421" y="19694"/>
                  </a:cubicBezTo>
                  <a:cubicBezTo>
                    <a:pt x="153658" y="15144"/>
                    <a:pt x="144022" y="15947"/>
                    <a:pt x="134386" y="21301"/>
                  </a:cubicBezTo>
                  <a:lnTo>
                    <a:pt x="134386" y="21301"/>
                  </a:lnTo>
                  <a:cubicBezTo>
                    <a:pt x="132244" y="22639"/>
                    <a:pt x="129834" y="24245"/>
                    <a:pt x="127693" y="25851"/>
                  </a:cubicBezTo>
                  <a:cubicBezTo>
                    <a:pt x="53010" y="87418"/>
                    <a:pt x="-794" y="196096"/>
                    <a:pt x="9" y="283896"/>
                  </a:cubicBezTo>
                  <a:cubicBezTo>
                    <a:pt x="545" y="334220"/>
                    <a:pt x="18211" y="372231"/>
                    <a:pt x="50066" y="391236"/>
                  </a:cubicBezTo>
                  <a:cubicBezTo>
                    <a:pt x="63985" y="399534"/>
                    <a:pt x="80046" y="403550"/>
                    <a:pt x="97177" y="403550"/>
                  </a:cubicBezTo>
                  <a:cubicBezTo>
                    <a:pt x="118592" y="403550"/>
                    <a:pt x="141880" y="397125"/>
                    <a:pt x="165704" y="384544"/>
                  </a:cubicBezTo>
                  <a:close/>
                  <a:moveTo>
                    <a:pt x="17676" y="283628"/>
                  </a:moveTo>
                  <a:cubicBezTo>
                    <a:pt x="16873" y="200647"/>
                    <a:pt x="68000" y="97857"/>
                    <a:pt x="138936" y="39235"/>
                  </a:cubicBezTo>
                  <a:cubicBezTo>
                    <a:pt x="140274" y="38164"/>
                    <a:pt x="141880" y="37094"/>
                    <a:pt x="143218" y="36291"/>
                  </a:cubicBezTo>
                  <a:cubicBezTo>
                    <a:pt x="146966" y="34149"/>
                    <a:pt x="150714" y="33346"/>
                    <a:pt x="152587" y="34685"/>
                  </a:cubicBezTo>
                  <a:cubicBezTo>
                    <a:pt x="154462" y="35755"/>
                    <a:pt x="155800" y="39235"/>
                    <a:pt x="155800" y="43786"/>
                  </a:cubicBezTo>
                  <a:cubicBezTo>
                    <a:pt x="154729" y="194223"/>
                    <a:pt x="155532" y="194490"/>
                    <a:pt x="161689" y="197970"/>
                  </a:cubicBezTo>
                  <a:lnTo>
                    <a:pt x="165971" y="200379"/>
                  </a:lnTo>
                  <a:lnTo>
                    <a:pt x="170255" y="197970"/>
                  </a:lnTo>
                  <a:cubicBezTo>
                    <a:pt x="173467" y="196096"/>
                    <a:pt x="176679" y="194490"/>
                    <a:pt x="266352" y="36291"/>
                  </a:cubicBezTo>
                  <a:cubicBezTo>
                    <a:pt x="270367" y="29063"/>
                    <a:pt x="275989" y="23174"/>
                    <a:pt x="281610" y="19962"/>
                  </a:cubicBezTo>
                  <a:cubicBezTo>
                    <a:pt x="283216" y="18891"/>
                    <a:pt x="289105" y="15947"/>
                    <a:pt x="291514" y="18891"/>
                  </a:cubicBezTo>
                  <a:cubicBezTo>
                    <a:pt x="308111" y="37094"/>
                    <a:pt x="317211" y="65200"/>
                    <a:pt x="317211" y="99731"/>
                  </a:cubicBezTo>
                  <a:cubicBezTo>
                    <a:pt x="317479" y="197167"/>
                    <a:pt x="248685" y="316553"/>
                    <a:pt x="163830" y="365539"/>
                  </a:cubicBezTo>
                  <a:cubicBezTo>
                    <a:pt x="161956" y="366610"/>
                    <a:pt x="159815" y="367680"/>
                    <a:pt x="157941" y="368751"/>
                  </a:cubicBezTo>
                  <a:cubicBezTo>
                    <a:pt x="120466" y="388827"/>
                    <a:pt x="85667" y="391236"/>
                    <a:pt x="59702" y="375979"/>
                  </a:cubicBezTo>
                  <a:cubicBezTo>
                    <a:pt x="32934" y="360453"/>
                    <a:pt x="18211" y="327528"/>
                    <a:pt x="17676" y="2836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2"/>
            <p:cNvSpPr/>
            <p:nvPr/>
          </p:nvSpPr>
          <p:spPr>
            <a:xfrm>
              <a:off x="7203398" y="6521925"/>
              <a:ext cx="87799" cy="56347"/>
            </a:xfrm>
            <a:custGeom>
              <a:avLst/>
              <a:gdLst/>
              <a:ahLst/>
              <a:cxnLst/>
              <a:rect l="l" t="t" r="r" b="b"/>
              <a:pathLst>
                <a:path w="87799" h="56347" extrusionOk="0">
                  <a:moveTo>
                    <a:pt x="9369" y="46978"/>
                  </a:moveTo>
                  <a:lnTo>
                    <a:pt x="18202" y="52064"/>
                  </a:lnTo>
                  <a:cubicBezTo>
                    <a:pt x="23288" y="55009"/>
                    <a:pt x="29713" y="56347"/>
                    <a:pt x="36137" y="56347"/>
                  </a:cubicBezTo>
                  <a:cubicBezTo>
                    <a:pt x="42562" y="56347"/>
                    <a:pt x="48986" y="55009"/>
                    <a:pt x="54072" y="52064"/>
                  </a:cubicBezTo>
                  <a:lnTo>
                    <a:pt x="78431" y="37877"/>
                  </a:lnTo>
                  <a:cubicBezTo>
                    <a:pt x="84320" y="34397"/>
                    <a:pt x="87800" y="29311"/>
                    <a:pt x="87800" y="23690"/>
                  </a:cubicBezTo>
                  <a:cubicBezTo>
                    <a:pt x="87800" y="18069"/>
                    <a:pt x="84320" y="12983"/>
                    <a:pt x="78431" y="9503"/>
                  </a:cubicBezTo>
                  <a:lnTo>
                    <a:pt x="69597" y="4417"/>
                  </a:lnTo>
                  <a:cubicBezTo>
                    <a:pt x="59425" y="-1472"/>
                    <a:pt x="43632" y="-1472"/>
                    <a:pt x="33728" y="4417"/>
                  </a:cubicBezTo>
                  <a:lnTo>
                    <a:pt x="9369" y="18604"/>
                  </a:lnTo>
                  <a:cubicBezTo>
                    <a:pt x="3480" y="22084"/>
                    <a:pt x="0" y="27170"/>
                    <a:pt x="0" y="32791"/>
                  </a:cubicBezTo>
                  <a:cubicBezTo>
                    <a:pt x="0" y="38413"/>
                    <a:pt x="3480" y="43766"/>
                    <a:pt x="9369" y="46978"/>
                  </a:cubicBezTo>
                  <a:close/>
                  <a:moveTo>
                    <a:pt x="15794" y="30114"/>
                  </a:moveTo>
                  <a:lnTo>
                    <a:pt x="40152" y="15927"/>
                  </a:lnTo>
                  <a:cubicBezTo>
                    <a:pt x="43097" y="14053"/>
                    <a:pt x="47379" y="13250"/>
                    <a:pt x="51395" y="13250"/>
                  </a:cubicBezTo>
                  <a:cubicBezTo>
                    <a:pt x="55678" y="13250"/>
                    <a:pt x="59693" y="14053"/>
                    <a:pt x="62638" y="15927"/>
                  </a:cubicBezTo>
                  <a:lnTo>
                    <a:pt x="71471" y="21013"/>
                  </a:lnTo>
                  <a:cubicBezTo>
                    <a:pt x="73612" y="22084"/>
                    <a:pt x="74148" y="23422"/>
                    <a:pt x="74148" y="23690"/>
                  </a:cubicBezTo>
                  <a:cubicBezTo>
                    <a:pt x="74148" y="24225"/>
                    <a:pt x="73345" y="25296"/>
                    <a:pt x="71471" y="26367"/>
                  </a:cubicBezTo>
                  <a:lnTo>
                    <a:pt x="47112" y="40554"/>
                  </a:lnTo>
                  <a:cubicBezTo>
                    <a:pt x="41223" y="44033"/>
                    <a:pt x="30516" y="44033"/>
                    <a:pt x="24359" y="40554"/>
                  </a:cubicBezTo>
                  <a:lnTo>
                    <a:pt x="15526" y="35468"/>
                  </a:lnTo>
                  <a:cubicBezTo>
                    <a:pt x="13384" y="34129"/>
                    <a:pt x="12849" y="33059"/>
                    <a:pt x="12849" y="32791"/>
                  </a:cubicBezTo>
                  <a:cubicBezTo>
                    <a:pt x="13117" y="32524"/>
                    <a:pt x="13652" y="31453"/>
                    <a:pt x="15794" y="301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2"/>
            <p:cNvSpPr/>
            <p:nvPr/>
          </p:nvSpPr>
          <p:spPr>
            <a:xfrm>
              <a:off x="7515247" y="6467318"/>
              <a:ext cx="87799" cy="56347"/>
            </a:xfrm>
            <a:custGeom>
              <a:avLst/>
              <a:gdLst/>
              <a:ahLst/>
              <a:cxnLst/>
              <a:rect l="l" t="t" r="r" b="b"/>
              <a:pathLst>
                <a:path w="87799" h="56347" extrusionOk="0">
                  <a:moveTo>
                    <a:pt x="33728" y="4417"/>
                  </a:moveTo>
                  <a:lnTo>
                    <a:pt x="9369" y="18604"/>
                  </a:lnTo>
                  <a:cubicBezTo>
                    <a:pt x="3480" y="22084"/>
                    <a:pt x="0" y="27170"/>
                    <a:pt x="0" y="32791"/>
                  </a:cubicBezTo>
                  <a:cubicBezTo>
                    <a:pt x="0" y="38412"/>
                    <a:pt x="3480" y="43498"/>
                    <a:pt x="9369" y="46978"/>
                  </a:cubicBezTo>
                  <a:lnTo>
                    <a:pt x="18202" y="52064"/>
                  </a:lnTo>
                  <a:cubicBezTo>
                    <a:pt x="23288" y="55009"/>
                    <a:pt x="29713" y="56347"/>
                    <a:pt x="36137" y="56347"/>
                  </a:cubicBezTo>
                  <a:cubicBezTo>
                    <a:pt x="42562" y="56347"/>
                    <a:pt x="48986" y="55009"/>
                    <a:pt x="54072" y="52064"/>
                  </a:cubicBezTo>
                  <a:lnTo>
                    <a:pt x="78431" y="37877"/>
                  </a:lnTo>
                  <a:cubicBezTo>
                    <a:pt x="84320" y="34397"/>
                    <a:pt x="87800" y="29311"/>
                    <a:pt x="87800" y="23690"/>
                  </a:cubicBezTo>
                  <a:cubicBezTo>
                    <a:pt x="87800" y="18069"/>
                    <a:pt x="84320" y="12982"/>
                    <a:pt x="78431" y="9503"/>
                  </a:cubicBezTo>
                  <a:lnTo>
                    <a:pt x="69597" y="4417"/>
                  </a:lnTo>
                  <a:cubicBezTo>
                    <a:pt x="59693" y="-1472"/>
                    <a:pt x="43900" y="-1472"/>
                    <a:pt x="33728" y="4417"/>
                  </a:cubicBezTo>
                  <a:close/>
                  <a:moveTo>
                    <a:pt x="74684" y="23690"/>
                  </a:moveTo>
                  <a:cubicBezTo>
                    <a:pt x="74684" y="24225"/>
                    <a:pt x="73880" y="25296"/>
                    <a:pt x="72007" y="26366"/>
                  </a:cubicBezTo>
                  <a:lnTo>
                    <a:pt x="47647" y="40554"/>
                  </a:lnTo>
                  <a:cubicBezTo>
                    <a:pt x="41759" y="44034"/>
                    <a:pt x="31051" y="44034"/>
                    <a:pt x="24895" y="40554"/>
                  </a:cubicBezTo>
                  <a:lnTo>
                    <a:pt x="16061" y="35468"/>
                  </a:lnTo>
                  <a:cubicBezTo>
                    <a:pt x="13919" y="34397"/>
                    <a:pt x="13384" y="33058"/>
                    <a:pt x="13384" y="32523"/>
                  </a:cubicBezTo>
                  <a:cubicBezTo>
                    <a:pt x="13384" y="31988"/>
                    <a:pt x="14187" y="30918"/>
                    <a:pt x="16061" y="29846"/>
                  </a:cubicBezTo>
                  <a:lnTo>
                    <a:pt x="40420" y="15659"/>
                  </a:lnTo>
                  <a:cubicBezTo>
                    <a:pt x="43364" y="13785"/>
                    <a:pt x="47647" y="12982"/>
                    <a:pt x="51663" y="12982"/>
                  </a:cubicBezTo>
                  <a:cubicBezTo>
                    <a:pt x="55946" y="12982"/>
                    <a:pt x="59961" y="13785"/>
                    <a:pt x="63173" y="15659"/>
                  </a:cubicBezTo>
                  <a:lnTo>
                    <a:pt x="72007" y="20745"/>
                  </a:lnTo>
                  <a:cubicBezTo>
                    <a:pt x="73880" y="22084"/>
                    <a:pt x="74684" y="23154"/>
                    <a:pt x="74684" y="236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2"/>
            <p:cNvSpPr/>
            <p:nvPr/>
          </p:nvSpPr>
          <p:spPr>
            <a:xfrm>
              <a:off x="7437873" y="6385943"/>
              <a:ext cx="87814" cy="56346"/>
            </a:xfrm>
            <a:custGeom>
              <a:avLst/>
              <a:gdLst/>
              <a:ahLst/>
              <a:cxnLst/>
              <a:rect l="l" t="t" r="r" b="b"/>
              <a:pathLst>
                <a:path w="87814" h="56346" extrusionOk="0">
                  <a:moveTo>
                    <a:pt x="9383" y="46978"/>
                  </a:moveTo>
                  <a:lnTo>
                    <a:pt x="18217" y="52064"/>
                  </a:lnTo>
                  <a:cubicBezTo>
                    <a:pt x="23303" y="55008"/>
                    <a:pt x="29727" y="56347"/>
                    <a:pt x="36151" y="56347"/>
                  </a:cubicBezTo>
                  <a:cubicBezTo>
                    <a:pt x="42576" y="56347"/>
                    <a:pt x="49000" y="55008"/>
                    <a:pt x="54086" y="52064"/>
                  </a:cubicBezTo>
                  <a:lnTo>
                    <a:pt x="78445" y="37877"/>
                  </a:lnTo>
                  <a:cubicBezTo>
                    <a:pt x="84334" y="34397"/>
                    <a:pt x="87814" y="29311"/>
                    <a:pt x="87814" y="23690"/>
                  </a:cubicBezTo>
                  <a:cubicBezTo>
                    <a:pt x="87814" y="18068"/>
                    <a:pt x="84334" y="12982"/>
                    <a:pt x="78445" y="9502"/>
                  </a:cubicBezTo>
                  <a:lnTo>
                    <a:pt x="69612" y="4417"/>
                  </a:lnTo>
                  <a:cubicBezTo>
                    <a:pt x="59440" y="-1472"/>
                    <a:pt x="43647" y="-1472"/>
                    <a:pt x="33742" y="4417"/>
                  </a:cubicBezTo>
                  <a:lnTo>
                    <a:pt x="9383" y="18604"/>
                  </a:lnTo>
                  <a:cubicBezTo>
                    <a:pt x="3494" y="22083"/>
                    <a:pt x="14" y="27170"/>
                    <a:pt x="14" y="32790"/>
                  </a:cubicBezTo>
                  <a:cubicBezTo>
                    <a:pt x="-254" y="38144"/>
                    <a:pt x="3226" y="43498"/>
                    <a:pt x="9383" y="46978"/>
                  </a:cubicBezTo>
                  <a:close/>
                  <a:moveTo>
                    <a:pt x="15807" y="29846"/>
                  </a:moveTo>
                  <a:lnTo>
                    <a:pt x="40167" y="15659"/>
                  </a:lnTo>
                  <a:cubicBezTo>
                    <a:pt x="43111" y="13785"/>
                    <a:pt x="47394" y="12982"/>
                    <a:pt x="51409" y="12982"/>
                  </a:cubicBezTo>
                  <a:cubicBezTo>
                    <a:pt x="55692" y="12982"/>
                    <a:pt x="59708" y="13785"/>
                    <a:pt x="62652" y="15659"/>
                  </a:cubicBezTo>
                  <a:lnTo>
                    <a:pt x="71485" y="20745"/>
                  </a:lnTo>
                  <a:cubicBezTo>
                    <a:pt x="73627" y="22083"/>
                    <a:pt x="74162" y="23154"/>
                    <a:pt x="74162" y="23422"/>
                  </a:cubicBezTo>
                  <a:cubicBezTo>
                    <a:pt x="74162" y="23958"/>
                    <a:pt x="73359" y="25028"/>
                    <a:pt x="71485" y="26098"/>
                  </a:cubicBezTo>
                  <a:lnTo>
                    <a:pt x="47126" y="40286"/>
                  </a:lnTo>
                  <a:cubicBezTo>
                    <a:pt x="41237" y="43766"/>
                    <a:pt x="30530" y="43766"/>
                    <a:pt x="24373" y="40286"/>
                  </a:cubicBezTo>
                  <a:lnTo>
                    <a:pt x="15540" y="35200"/>
                  </a:lnTo>
                  <a:cubicBezTo>
                    <a:pt x="13398" y="34129"/>
                    <a:pt x="12863" y="32790"/>
                    <a:pt x="12863" y="32523"/>
                  </a:cubicBezTo>
                  <a:cubicBezTo>
                    <a:pt x="13131" y="32255"/>
                    <a:pt x="13934" y="30917"/>
                    <a:pt x="15807" y="298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2"/>
            <p:cNvSpPr/>
            <p:nvPr/>
          </p:nvSpPr>
          <p:spPr>
            <a:xfrm>
              <a:off x="7506949" y="6408696"/>
              <a:ext cx="87799" cy="56346"/>
            </a:xfrm>
            <a:custGeom>
              <a:avLst/>
              <a:gdLst/>
              <a:ahLst/>
              <a:cxnLst/>
              <a:rect l="l" t="t" r="r" b="b"/>
              <a:pathLst>
                <a:path w="87799" h="56346" extrusionOk="0">
                  <a:moveTo>
                    <a:pt x="33727" y="4417"/>
                  </a:moveTo>
                  <a:lnTo>
                    <a:pt x="9369" y="18604"/>
                  </a:lnTo>
                  <a:cubicBezTo>
                    <a:pt x="3479" y="22083"/>
                    <a:pt x="0" y="27170"/>
                    <a:pt x="0" y="32790"/>
                  </a:cubicBezTo>
                  <a:cubicBezTo>
                    <a:pt x="0" y="38412"/>
                    <a:pt x="3479" y="43498"/>
                    <a:pt x="9369" y="46978"/>
                  </a:cubicBezTo>
                  <a:lnTo>
                    <a:pt x="18202" y="52064"/>
                  </a:lnTo>
                  <a:cubicBezTo>
                    <a:pt x="23288" y="55008"/>
                    <a:pt x="29712" y="56347"/>
                    <a:pt x="36137" y="56347"/>
                  </a:cubicBezTo>
                  <a:cubicBezTo>
                    <a:pt x="42561" y="56347"/>
                    <a:pt x="48985" y="55008"/>
                    <a:pt x="54072" y="52064"/>
                  </a:cubicBezTo>
                  <a:lnTo>
                    <a:pt x="78430" y="37877"/>
                  </a:lnTo>
                  <a:cubicBezTo>
                    <a:pt x="84320" y="34397"/>
                    <a:pt x="87799" y="29311"/>
                    <a:pt x="87799" y="23690"/>
                  </a:cubicBezTo>
                  <a:cubicBezTo>
                    <a:pt x="87799" y="18068"/>
                    <a:pt x="84320" y="12982"/>
                    <a:pt x="78430" y="9502"/>
                  </a:cubicBezTo>
                  <a:lnTo>
                    <a:pt x="69597" y="4417"/>
                  </a:lnTo>
                  <a:cubicBezTo>
                    <a:pt x="59692" y="-1472"/>
                    <a:pt x="43900" y="-1472"/>
                    <a:pt x="33727" y="4417"/>
                  </a:cubicBezTo>
                  <a:close/>
                  <a:moveTo>
                    <a:pt x="74683" y="23958"/>
                  </a:moveTo>
                  <a:cubicBezTo>
                    <a:pt x="74683" y="24493"/>
                    <a:pt x="73880" y="25563"/>
                    <a:pt x="72006" y="26634"/>
                  </a:cubicBezTo>
                  <a:lnTo>
                    <a:pt x="47647" y="40821"/>
                  </a:lnTo>
                  <a:cubicBezTo>
                    <a:pt x="41491" y="44301"/>
                    <a:pt x="31051" y="44301"/>
                    <a:pt x="24894" y="40821"/>
                  </a:cubicBezTo>
                  <a:lnTo>
                    <a:pt x="16061" y="35735"/>
                  </a:lnTo>
                  <a:cubicBezTo>
                    <a:pt x="13919" y="34665"/>
                    <a:pt x="13384" y="33326"/>
                    <a:pt x="13384" y="33058"/>
                  </a:cubicBezTo>
                  <a:cubicBezTo>
                    <a:pt x="13384" y="32523"/>
                    <a:pt x="14187" y="31452"/>
                    <a:pt x="16061" y="30382"/>
                  </a:cubicBezTo>
                  <a:lnTo>
                    <a:pt x="40420" y="16194"/>
                  </a:lnTo>
                  <a:cubicBezTo>
                    <a:pt x="43364" y="14321"/>
                    <a:pt x="47647" y="13518"/>
                    <a:pt x="51662" y="13518"/>
                  </a:cubicBezTo>
                  <a:cubicBezTo>
                    <a:pt x="55945" y="13518"/>
                    <a:pt x="59960" y="14321"/>
                    <a:pt x="62905" y="16194"/>
                  </a:cubicBezTo>
                  <a:lnTo>
                    <a:pt x="71738" y="21281"/>
                  </a:lnTo>
                  <a:lnTo>
                    <a:pt x="71738" y="21281"/>
                  </a:lnTo>
                  <a:cubicBezTo>
                    <a:pt x="74148" y="22083"/>
                    <a:pt x="74683" y="23422"/>
                    <a:pt x="74683" y="239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 name="Google Shape;71;p2"/>
            <p:cNvSpPr/>
            <p:nvPr/>
          </p:nvSpPr>
          <p:spPr>
            <a:xfrm>
              <a:off x="7359710" y="6431181"/>
              <a:ext cx="87813" cy="56347"/>
            </a:xfrm>
            <a:custGeom>
              <a:avLst/>
              <a:gdLst/>
              <a:ahLst/>
              <a:cxnLst/>
              <a:rect l="l" t="t" r="r" b="b"/>
              <a:pathLst>
                <a:path w="87813" h="56347" extrusionOk="0">
                  <a:moveTo>
                    <a:pt x="9383" y="46978"/>
                  </a:moveTo>
                  <a:lnTo>
                    <a:pt x="18216" y="52064"/>
                  </a:lnTo>
                  <a:cubicBezTo>
                    <a:pt x="23303" y="55009"/>
                    <a:pt x="29727" y="56347"/>
                    <a:pt x="36151" y="56347"/>
                  </a:cubicBezTo>
                  <a:cubicBezTo>
                    <a:pt x="42576" y="56347"/>
                    <a:pt x="49000" y="55009"/>
                    <a:pt x="54086" y="52064"/>
                  </a:cubicBezTo>
                  <a:lnTo>
                    <a:pt x="78445" y="37877"/>
                  </a:lnTo>
                  <a:cubicBezTo>
                    <a:pt x="84334" y="34397"/>
                    <a:pt x="87813" y="29311"/>
                    <a:pt x="87813" y="23690"/>
                  </a:cubicBezTo>
                  <a:cubicBezTo>
                    <a:pt x="87813" y="18069"/>
                    <a:pt x="84334" y="12982"/>
                    <a:pt x="78445" y="9503"/>
                  </a:cubicBezTo>
                  <a:lnTo>
                    <a:pt x="69612" y="4417"/>
                  </a:lnTo>
                  <a:cubicBezTo>
                    <a:pt x="59440" y="-1472"/>
                    <a:pt x="43646" y="-1472"/>
                    <a:pt x="33742" y="4417"/>
                  </a:cubicBezTo>
                  <a:lnTo>
                    <a:pt x="9383" y="18604"/>
                  </a:lnTo>
                  <a:cubicBezTo>
                    <a:pt x="3494" y="22084"/>
                    <a:pt x="14" y="27170"/>
                    <a:pt x="14" y="32791"/>
                  </a:cubicBezTo>
                  <a:cubicBezTo>
                    <a:pt x="-254" y="38412"/>
                    <a:pt x="3226" y="43498"/>
                    <a:pt x="9383" y="46978"/>
                  </a:cubicBezTo>
                  <a:close/>
                  <a:moveTo>
                    <a:pt x="15807" y="30114"/>
                  </a:moveTo>
                  <a:lnTo>
                    <a:pt x="40167" y="15927"/>
                  </a:lnTo>
                  <a:cubicBezTo>
                    <a:pt x="43111" y="14053"/>
                    <a:pt x="47394" y="13250"/>
                    <a:pt x="51409" y="13250"/>
                  </a:cubicBezTo>
                  <a:cubicBezTo>
                    <a:pt x="55692" y="13250"/>
                    <a:pt x="59707" y="14053"/>
                    <a:pt x="62652" y="15927"/>
                  </a:cubicBezTo>
                  <a:lnTo>
                    <a:pt x="71485" y="21013"/>
                  </a:lnTo>
                  <a:lnTo>
                    <a:pt x="71485" y="21013"/>
                  </a:lnTo>
                  <a:cubicBezTo>
                    <a:pt x="73627" y="22084"/>
                    <a:pt x="74162" y="23422"/>
                    <a:pt x="74162" y="23690"/>
                  </a:cubicBezTo>
                  <a:cubicBezTo>
                    <a:pt x="74162" y="24225"/>
                    <a:pt x="73359" y="25296"/>
                    <a:pt x="71485" y="26366"/>
                  </a:cubicBezTo>
                  <a:lnTo>
                    <a:pt x="47126" y="40554"/>
                  </a:lnTo>
                  <a:cubicBezTo>
                    <a:pt x="41237" y="44034"/>
                    <a:pt x="30530" y="44034"/>
                    <a:pt x="24373" y="40554"/>
                  </a:cubicBezTo>
                  <a:lnTo>
                    <a:pt x="15539" y="35468"/>
                  </a:lnTo>
                  <a:cubicBezTo>
                    <a:pt x="13131" y="34130"/>
                    <a:pt x="12863" y="33058"/>
                    <a:pt x="12863" y="32791"/>
                  </a:cubicBezTo>
                  <a:cubicBezTo>
                    <a:pt x="13131" y="32523"/>
                    <a:pt x="13666" y="31453"/>
                    <a:pt x="15807" y="301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72;p2"/>
            <p:cNvSpPr/>
            <p:nvPr/>
          </p:nvSpPr>
          <p:spPr>
            <a:xfrm>
              <a:off x="7429053" y="6454202"/>
              <a:ext cx="87799" cy="56346"/>
            </a:xfrm>
            <a:custGeom>
              <a:avLst/>
              <a:gdLst/>
              <a:ahLst/>
              <a:cxnLst/>
              <a:rect l="l" t="t" r="r" b="b"/>
              <a:pathLst>
                <a:path w="87799" h="56346" extrusionOk="0">
                  <a:moveTo>
                    <a:pt x="33728" y="4417"/>
                  </a:moveTo>
                  <a:lnTo>
                    <a:pt x="9369" y="18604"/>
                  </a:lnTo>
                  <a:cubicBezTo>
                    <a:pt x="3480" y="22083"/>
                    <a:pt x="0" y="27170"/>
                    <a:pt x="0" y="32790"/>
                  </a:cubicBezTo>
                  <a:cubicBezTo>
                    <a:pt x="0" y="38412"/>
                    <a:pt x="3480" y="43498"/>
                    <a:pt x="9369" y="46978"/>
                  </a:cubicBezTo>
                  <a:lnTo>
                    <a:pt x="18202" y="52064"/>
                  </a:lnTo>
                  <a:cubicBezTo>
                    <a:pt x="23288" y="55008"/>
                    <a:pt x="29713" y="56347"/>
                    <a:pt x="36137" y="56347"/>
                  </a:cubicBezTo>
                  <a:cubicBezTo>
                    <a:pt x="42561" y="56347"/>
                    <a:pt x="48986" y="55008"/>
                    <a:pt x="54072" y="52064"/>
                  </a:cubicBezTo>
                  <a:lnTo>
                    <a:pt x="78431" y="37877"/>
                  </a:lnTo>
                  <a:cubicBezTo>
                    <a:pt x="84320" y="34397"/>
                    <a:pt x="87800" y="29311"/>
                    <a:pt x="87800" y="23690"/>
                  </a:cubicBezTo>
                  <a:cubicBezTo>
                    <a:pt x="87800" y="18068"/>
                    <a:pt x="84320" y="12982"/>
                    <a:pt x="78431" y="9502"/>
                  </a:cubicBezTo>
                  <a:lnTo>
                    <a:pt x="78431" y="9502"/>
                  </a:lnTo>
                  <a:lnTo>
                    <a:pt x="69597" y="4417"/>
                  </a:lnTo>
                  <a:cubicBezTo>
                    <a:pt x="59425" y="-1472"/>
                    <a:pt x="43632" y="-1472"/>
                    <a:pt x="33728" y="4417"/>
                  </a:cubicBezTo>
                  <a:close/>
                  <a:moveTo>
                    <a:pt x="74416" y="23690"/>
                  </a:moveTo>
                  <a:cubicBezTo>
                    <a:pt x="74416" y="24225"/>
                    <a:pt x="73612" y="25296"/>
                    <a:pt x="71739" y="26366"/>
                  </a:cubicBezTo>
                  <a:lnTo>
                    <a:pt x="47379" y="40554"/>
                  </a:lnTo>
                  <a:cubicBezTo>
                    <a:pt x="41491" y="44034"/>
                    <a:pt x="30783" y="44034"/>
                    <a:pt x="24627" y="40554"/>
                  </a:cubicBezTo>
                  <a:lnTo>
                    <a:pt x="15793" y="35467"/>
                  </a:lnTo>
                  <a:cubicBezTo>
                    <a:pt x="13652" y="34397"/>
                    <a:pt x="13116" y="33058"/>
                    <a:pt x="13116" y="32790"/>
                  </a:cubicBezTo>
                  <a:cubicBezTo>
                    <a:pt x="13116" y="32255"/>
                    <a:pt x="13919" y="31185"/>
                    <a:pt x="15793" y="30114"/>
                  </a:cubicBezTo>
                  <a:lnTo>
                    <a:pt x="40152" y="15927"/>
                  </a:lnTo>
                  <a:cubicBezTo>
                    <a:pt x="43097" y="14053"/>
                    <a:pt x="47379" y="13250"/>
                    <a:pt x="51395" y="13250"/>
                  </a:cubicBezTo>
                  <a:cubicBezTo>
                    <a:pt x="55678" y="13250"/>
                    <a:pt x="59693" y="14053"/>
                    <a:pt x="62637" y="15927"/>
                  </a:cubicBezTo>
                  <a:lnTo>
                    <a:pt x="71471" y="21013"/>
                  </a:lnTo>
                  <a:lnTo>
                    <a:pt x="71471" y="21013"/>
                  </a:lnTo>
                  <a:cubicBezTo>
                    <a:pt x="73880" y="22083"/>
                    <a:pt x="74416" y="23154"/>
                    <a:pt x="74416" y="236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2"/>
            <p:cNvSpPr/>
            <p:nvPr/>
          </p:nvSpPr>
          <p:spPr>
            <a:xfrm>
              <a:off x="7312612" y="6558062"/>
              <a:ext cx="134375" cy="83383"/>
            </a:xfrm>
            <a:custGeom>
              <a:avLst/>
              <a:gdLst/>
              <a:ahLst/>
              <a:cxnLst/>
              <a:rect l="l" t="t" r="r" b="b"/>
              <a:pathLst>
                <a:path w="134375" h="83383" extrusionOk="0">
                  <a:moveTo>
                    <a:pt x="134376" y="23690"/>
                  </a:moveTo>
                  <a:cubicBezTo>
                    <a:pt x="134376" y="18069"/>
                    <a:pt x="130896" y="12983"/>
                    <a:pt x="125007" y="9503"/>
                  </a:cubicBezTo>
                  <a:lnTo>
                    <a:pt x="116174" y="4417"/>
                  </a:lnTo>
                  <a:cubicBezTo>
                    <a:pt x="106002" y="-1472"/>
                    <a:pt x="90209" y="-1472"/>
                    <a:pt x="80037" y="4417"/>
                  </a:cubicBezTo>
                  <a:lnTo>
                    <a:pt x="9369" y="45640"/>
                  </a:lnTo>
                  <a:cubicBezTo>
                    <a:pt x="3480" y="49120"/>
                    <a:pt x="0" y="54206"/>
                    <a:pt x="0" y="59827"/>
                  </a:cubicBezTo>
                  <a:cubicBezTo>
                    <a:pt x="0" y="65448"/>
                    <a:pt x="3480" y="70534"/>
                    <a:pt x="9369" y="74014"/>
                  </a:cubicBezTo>
                  <a:lnTo>
                    <a:pt x="18202" y="79100"/>
                  </a:lnTo>
                  <a:cubicBezTo>
                    <a:pt x="23288" y="82045"/>
                    <a:pt x="29713" y="83383"/>
                    <a:pt x="36137" y="83383"/>
                  </a:cubicBezTo>
                  <a:cubicBezTo>
                    <a:pt x="42561" y="83383"/>
                    <a:pt x="48986" y="82045"/>
                    <a:pt x="54072" y="79100"/>
                  </a:cubicBezTo>
                  <a:lnTo>
                    <a:pt x="125007" y="37877"/>
                  </a:lnTo>
                  <a:cubicBezTo>
                    <a:pt x="130896" y="34397"/>
                    <a:pt x="134376" y="29311"/>
                    <a:pt x="134376" y="23690"/>
                  </a:cubicBezTo>
                  <a:close/>
                  <a:moveTo>
                    <a:pt x="118315" y="26367"/>
                  </a:moveTo>
                  <a:lnTo>
                    <a:pt x="47379" y="67590"/>
                  </a:lnTo>
                  <a:cubicBezTo>
                    <a:pt x="41491" y="71070"/>
                    <a:pt x="30783" y="71070"/>
                    <a:pt x="24627" y="67590"/>
                  </a:cubicBezTo>
                  <a:lnTo>
                    <a:pt x="15793" y="62504"/>
                  </a:lnTo>
                  <a:cubicBezTo>
                    <a:pt x="13652" y="61433"/>
                    <a:pt x="13116" y="60094"/>
                    <a:pt x="13116" y="59559"/>
                  </a:cubicBezTo>
                  <a:cubicBezTo>
                    <a:pt x="13116" y="59024"/>
                    <a:pt x="13919" y="57953"/>
                    <a:pt x="15793" y="56882"/>
                  </a:cubicBezTo>
                  <a:lnTo>
                    <a:pt x="86729" y="15660"/>
                  </a:lnTo>
                  <a:cubicBezTo>
                    <a:pt x="89673" y="13786"/>
                    <a:pt x="93956" y="12983"/>
                    <a:pt x="97972" y="12983"/>
                  </a:cubicBezTo>
                  <a:cubicBezTo>
                    <a:pt x="102254" y="12983"/>
                    <a:pt x="106269" y="13786"/>
                    <a:pt x="109481" y="15660"/>
                  </a:cubicBezTo>
                  <a:lnTo>
                    <a:pt x="118315" y="20745"/>
                  </a:lnTo>
                  <a:cubicBezTo>
                    <a:pt x="120457" y="21816"/>
                    <a:pt x="120992" y="23155"/>
                    <a:pt x="120992" y="23422"/>
                  </a:cubicBezTo>
                  <a:cubicBezTo>
                    <a:pt x="120992" y="24225"/>
                    <a:pt x="120457" y="25296"/>
                    <a:pt x="118315" y="2636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 name="Google Shape;74;p2"/>
            <p:cNvSpPr/>
            <p:nvPr/>
          </p:nvSpPr>
          <p:spPr>
            <a:xfrm>
              <a:off x="7258005" y="6544946"/>
              <a:ext cx="102521" cy="64912"/>
            </a:xfrm>
            <a:custGeom>
              <a:avLst/>
              <a:gdLst/>
              <a:ahLst/>
              <a:cxnLst/>
              <a:rect l="l" t="t" r="r" b="b"/>
              <a:pathLst>
                <a:path w="102521" h="64912" extrusionOk="0">
                  <a:moveTo>
                    <a:pt x="102521" y="23690"/>
                  </a:moveTo>
                  <a:cubicBezTo>
                    <a:pt x="102521" y="18069"/>
                    <a:pt x="99042" y="12982"/>
                    <a:pt x="93153" y="9503"/>
                  </a:cubicBezTo>
                  <a:lnTo>
                    <a:pt x="84320" y="4417"/>
                  </a:lnTo>
                  <a:cubicBezTo>
                    <a:pt x="74148" y="-1472"/>
                    <a:pt x="58354" y="-1472"/>
                    <a:pt x="48450" y="4417"/>
                  </a:cubicBezTo>
                  <a:lnTo>
                    <a:pt x="9369" y="27170"/>
                  </a:lnTo>
                  <a:cubicBezTo>
                    <a:pt x="3479" y="30650"/>
                    <a:pt x="0" y="35735"/>
                    <a:pt x="0" y="41357"/>
                  </a:cubicBezTo>
                  <a:cubicBezTo>
                    <a:pt x="0" y="46978"/>
                    <a:pt x="3479" y="52064"/>
                    <a:pt x="9369" y="55544"/>
                  </a:cubicBezTo>
                  <a:lnTo>
                    <a:pt x="18202" y="60630"/>
                  </a:lnTo>
                  <a:cubicBezTo>
                    <a:pt x="23288" y="63575"/>
                    <a:pt x="29712" y="64913"/>
                    <a:pt x="36137" y="64913"/>
                  </a:cubicBezTo>
                  <a:cubicBezTo>
                    <a:pt x="42561" y="64913"/>
                    <a:pt x="48985" y="63575"/>
                    <a:pt x="54072" y="60630"/>
                  </a:cubicBezTo>
                  <a:lnTo>
                    <a:pt x="93153" y="37877"/>
                  </a:lnTo>
                  <a:cubicBezTo>
                    <a:pt x="99309" y="34665"/>
                    <a:pt x="102521" y="29311"/>
                    <a:pt x="102521" y="23690"/>
                  </a:cubicBezTo>
                  <a:close/>
                  <a:moveTo>
                    <a:pt x="86729" y="26634"/>
                  </a:moveTo>
                  <a:lnTo>
                    <a:pt x="47647" y="49387"/>
                  </a:lnTo>
                  <a:cubicBezTo>
                    <a:pt x="41758" y="52867"/>
                    <a:pt x="31051" y="52867"/>
                    <a:pt x="24894" y="49387"/>
                  </a:cubicBezTo>
                  <a:lnTo>
                    <a:pt x="16061" y="44302"/>
                  </a:lnTo>
                  <a:cubicBezTo>
                    <a:pt x="13919" y="43230"/>
                    <a:pt x="13384" y="41892"/>
                    <a:pt x="13384" y="41625"/>
                  </a:cubicBezTo>
                  <a:cubicBezTo>
                    <a:pt x="13384" y="41089"/>
                    <a:pt x="14187" y="40018"/>
                    <a:pt x="16061" y="38948"/>
                  </a:cubicBezTo>
                  <a:lnTo>
                    <a:pt x="55142" y="16195"/>
                  </a:lnTo>
                  <a:cubicBezTo>
                    <a:pt x="58087" y="14321"/>
                    <a:pt x="62369" y="13518"/>
                    <a:pt x="66384" y="13518"/>
                  </a:cubicBezTo>
                  <a:cubicBezTo>
                    <a:pt x="70668" y="13518"/>
                    <a:pt x="74683" y="14321"/>
                    <a:pt x="77628" y="16195"/>
                  </a:cubicBezTo>
                  <a:lnTo>
                    <a:pt x="86461" y="21281"/>
                  </a:lnTo>
                  <a:lnTo>
                    <a:pt x="86461" y="21281"/>
                  </a:lnTo>
                  <a:cubicBezTo>
                    <a:pt x="88602" y="22351"/>
                    <a:pt x="89137" y="23690"/>
                    <a:pt x="89137" y="23958"/>
                  </a:cubicBezTo>
                  <a:cubicBezTo>
                    <a:pt x="89405" y="24225"/>
                    <a:pt x="88602" y="25296"/>
                    <a:pt x="86729" y="26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2"/>
            <p:cNvSpPr/>
            <p:nvPr/>
          </p:nvSpPr>
          <p:spPr>
            <a:xfrm>
              <a:off x="7350891" y="6499641"/>
              <a:ext cx="87799" cy="56146"/>
            </a:xfrm>
            <a:custGeom>
              <a:avLst/>
              <a:gdLst/>
              <a:ahLst/>
              <a:cxnLst/>
              <a:rect l="l" t="t" r="r" b="b"/>
              <a:pathLst>
                <a:path w="87799" h="56146" extrusionOk="0">
                  <a:moveTo>
                    <a:pt x="33727" y="4216"/>
                  </a:moveTo>
                  <a:lnTo>
                    <a:pt x="9369" y="18403"/>
                  </a:lnTo>
                  <a:cubicBezTo>
                    <a:pt x="3480" y="21883"/>
                    <a:pt x="0" y="26969"/>
                    <a:pt x="0" y="32590"/>
                  </a:cubicBezTo>
                  <a:cubicBezTo>
                    <a:pt x="0" y="38211"/>
                    <a:pt x="3480" y="43297"/>
                    <a:pt x="9369" y="46777"/>
                  </a:cubicBezTo>
                  <a:lnTo>
                    <a:pt x="18202" y="51863"/>
                  </a:lnTo>
                  <a:cubicBezTo>
                    <a:pt x="23288" y="54808"/>
                    <a:pt x="29712" y="56146"/>
                    <a:pt x="36137" y="56146"/>
                  </a:cubicBezTo>
                  <a:cubicBezTo>
                    <a:pt x="42561" y="56146"/>
                    <a:pt x="48986" y="54808"/>
                    <a:pt x="54072" y="51863"/>
                  </a:cubicBezTo>
                  <a:lnTo>
                    <a:pt x="78431" y="37676"/>
                  </a:lnTo>
                  <a:cubicBezTo>
                    <a:pt x="84320" y="34196"/>
                    <a:pt x="87800" y="29110"/>
                    <a:pt x="87800" y="23489"/>
                  </a:cubicBezTo>
                  <a:cubicBezTo>
                    <a:pt x="87800" y="17868"/>
                    <a:pt x="84320" y="12781"/>
                    <a:pt x="78431" y="9302"/>
                  </a:cubicBezTo>
                  <a:lnTo>
                    <a:pt x="69597" y="4216"/>
                  </a:lnTo>
                  <a:cubicBezTo>
                    <a:pt x="59425" y="-1405"/>
                    <a:pt x="43632" y="-1405"/>
                    <a:pt x="33727" y="4216"/>
                  </a:cubicBezTo>
                  <a:close/>
                  <a:moveTo>
                    <a:pt x="74683" y="23757"/>
                  </a:moveTo>
                  <a:cubicBezTo>
                    <a:pt x="74683" y="24292"/>
                    <a:pt x="73880" y="25363"/>
                    <a:pt x="72006" y="26433"/>
                  </a:cubicBezTo>
                  <a:lnTo>
                    <a:pt x="47647" y="40621"/>
                  </a:lnTo>
                  <a:cubicBezTo>
                    <a:pt x="41758" y="44101"/>
                    <a:pt x="31051" y="44101"/>
                    <a:pt x="24895" y="40621"/>
                  </a:cubicBezTo>
                  <a:lnTo>
                    <a:pt x="16061" y="35534"/>
                  </a:lnTo>
                  <a:cubicBezTo>
                    <a:pt x="13919" y="34464"/>
                    <a:pt x="13384" y="33125"/>
                    <a:pt x="13384" y="32857"/>
                  </a:cubicBezTo>
                  <a:cubicBezTo>
                    <a:pt x="13384" y="32322"/>
                    <a:pt x="14187" y="31252"/>
                    <a:pt x="16061" y="30181"/>
                  </a:cubicBezTo>
                  <a:lnTo>
                    <a:pt x="40420" y="15994"/>
                  </a:lnTo>
                  <a:cubicBezTo>
                    <a:pt x="43364" y="14120"/>
                    <a:pt x="47647" y="13317"/>
                    <a:pt x="51663" y="13317"/>
                  </a:cubicBezTo>
                  <a:cubicBezTo>
                    <a:pt x="55945" y="13317"/>
                    <a:pt x="59960" y="14120"/>
                    <a:pt x="62905" y="15994"/>
                  </a:cubicBezTo>
                  <a:lnTo>
                    <a:pt x="71739" y="21080"/>
                  </a:lnTo>
                  <a:cubicBezTo>
                    <a:pt x="73880" y="22150"/>
                    <a:pt x="74683" y="23221"/>
                    <a:pt x="74683" y="237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 name="Google Shape;76;p2"/>
            <p:cNvSpPr/>
            <p:nvPr/>
          </p:nvSpPr>
          <p:spPr>
            <a:xfrm>
              <a:off x="7281561" y="6476687"/>
              <a:ext cx="87799" cy="56347"/>
            </a:xfrm>
            <a:custGeom>
              <a:avLst/>
              <a:gdLst/>
              <a:ahLst/>
              <a:cxnLst/>
              <a:rect l="l" t="t" r="r" b="b"/>
              <a:pathLst>
                <a:path w="87799" h="56347" extrusionOk="0">
                  <a:moveTo>
                    <a:pt x="9369" y="46978"/>
                  </a:moveTo>
                  <a:lnTo>
                    <a:pt x="18202" y="52064"/>
                  </a:lnTo>
                  <a:cubicBezTo>
                    <a:pt x="23289" y="55009"/>
                    <a:pt x="29713" y="56347"/>
                    <a:pt x="36137" y="56347"/>
                  </a:cubicBezTo>
                  <a:cubicBezTo>
                    <a:pt x="42562" y="56347"/>
                    <a:pt x="48986" y="55009"/>
                    <a:pt x="54072" y="52064"/>
                  </a:cubicBezTo>
                  <a:lnTo>
                    <a:pt x="78431" y="37877"/>
                  </a:lnTo>
                  <a:cubicBezTo>
                    <a:pt x="84320" y="34397"/>
                    <a:pt x="87800" y="29311"/>
                    <a:pt x="87800" y="23690"/>
                  </a:cubicBezTo>
                  <a:cubicBezTo>
                    <a:pt x="87800" y="18069"/>
                    <a:pt x="84320" y="12982"/>
                    <a:pt x="78431" y="9503"/>
                  </a:cubicBezTo>
                  <a:lnTo>
                    <a:pt x="69597" y="4417"/>
                  </a:lnTo>
                  <a:cubicBezTo>
                    <a:pt x="59426" y="-1472"/>
                    <a:pt x="43632" y="-1472"/>
                    <a:pt x="33728" y="4417"/>
                  </a:cubicBezTo>
                  <a:lnTo>
                    <a:pt x="9369" y="18604"/>
                  </a:lnTo>
                  <a:cubicBezTo>
                    <a:pt x="3480" y="22084"/>
                    <a:pt x="0" y="27170"/>
                    <a:pt x="0" y="32791"/>
                  </a:cubicBezTo>
                  <a:cubicBezTo>
                    <a:pt x="0" y="38412"/>
                    <a:pt x="3213" y="43498"/>
                    <a:pt x="9369" y="46978"/>
                  </a:cubicBezTo>
                  <a:close/>
                  <a:moveTo>
                    <a:pt x="15794" y="29846"/>
                  </a:moveTo>
                  <a:lnTo>
                    <a:pt x="40152" y="15659"/>
                  </a:lnTo>
                  <a:cubicBezTo>
                    <a:pt x="43097" y="13785"/>
                    <a:pt x="47380" y="12982"/>
                    <a:pt x="51395" y="12982"/>
                  </a:cubicBezTo>
                  <a:cubicBezTo>
                    <a:pt x="55678" y="12982"/>
                    <a:pt x="59693" y="13785"/>
                    <a:pt x="62638" y="15659"/>
                  </a:cubicBezTo>
                  <a:lnTo>
                    <a:pt x="71471" y="20745"/>
                  </a:lnTo>
                  <a:cubicBezTo>
                    <a:pt x="73612" y="22084"/>
                    <a:pt x="74148" y="23154"/>
                    <a:pt x="74148" y="23422"/>
                  </a:cubicBezTo>
                  <a:cubicBezTo>
                    <a:pt x="74148" y="23690"/>
                    <a:pt x="73612" y="24761"/>
                    <a:pt x="71471" y="26099"/>
                  </a:cubicBezTo>
                  <a:lnTo>
                    <a:pt x="47112" y="40286"/>
                  </a:lnTo>
                  <a:cubicBezTo>
                    <a:pt x="41223" y="43766"/>
                    <a:pt x="30516" y="43766"/>
                    <a:pt x="24359" y="40286"/>
                  </a:cubicBezTo>
                  <a:lnTo>
                    <a:pt x="15526" y="35200"/>
                  </a:lnTo>
                  <a:cubicBezTo>
                    <a:pt x="13384" y="34130"/>
                    <a:pt x="12849" y="32791"/>
                    <a:pt x="12849" y="32523"/>
                  </a:cubicBezTo>
                  <a:cubicBezTo>
                    <a:pt x="13117" y="32256"/>
                    <a:pt x="13920" y="31185"/>
                    <a:pt x="15794" y="298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2"/>
            <p:cNvSpPr/>
            <p:nvPr/>
          </p:nvSpPr>
          <p:spPr>
            <a:xfrm>
              <a:off x="7770079" y="6382731"/>
              <a:ext cx="87799" cy="56347"/>
            </a:xfrm>
            <a:custGeom>
              <a:avLst/>
              <a:gdLst/>
              <a:ahLst/>
              <a:cxnLst/>
              <a:rect l="l" t="t" r="r" b="b"/>
              <a:pathLst>
                <a:path w="87799" h="56347" extrusionOk="0">
                  <a:moveTo>
                    <a:pt x="36137" y="56347"/>
                  </a:moveTo>
                  <a:cubicBezTo>
                    <a:pt x="42562" y="56347"/>
                    <a:pt x="48986" y="55009"/>
                    <a:pt x="54072" y="52064"/>
                  </a:cubicBezTo>
                  <a:lnTo>
                    <a:pt x="78431" y="37877"/>
                  </a:lnTo>
                  <a:cubicBezTo>
                    <a:pt x="84320" y="34397"/>
                    <a:pt x="87800" y="29311"/>
                    <a:pt x="87800" y="23690"/>
                  </a:cubicBezTo>
                  <a:cubicBezTo>
                    <a:pt x="87800" y="18069"/>
                    <a:pt x="84320" y="12983"/>
                    <a:pt x="78431" y="9503"/>
                  </a:cubicBezTo>
                  <a:lnTo>
                    <a:pt x="69597" y="4417"/>
                  </a:lnTo>
                  <a:cubicBezTo>
                    <a:pt x="59426" y="-1472"/>
                    <a:pt x="43632" y="-1472"/>
                    <a:pt x="33728" y="4417"/>
                  </a:cubicBezTo>
                  <a:lnTo>
                    <a:pt x="9369" y="18604"/>
                  </a:lnTo>
                  <a:cubicBezTo>
                    <a:pt x="3480" y="22084"/>
                    <a:pt x="0" y="27170"/>
                    <a:pt x="0" y="32791"/>
                  </a:cubicBezTo>
                  <a:cubicBezTo>
                    <a:pt x="0" y="38413"/>
                    <a:pt x="3480" y="43498"/>
                    <a:pt x="9369" y="46978"/>
                  </a:cubicBezTo>
                  <a:lnTo>
                    <a:pt x="18202" y="52064"/>
                  </a:lnTo>
                  <a:cubicBezTo>
                    <a:pt x="23289" y="54741"/>
                    <a:pt x="29713" y="56347"/>
                    <a:pt x="36137" y="56347"/>
                  </a:cubicBezTo>
                  <a:close/>
                  <a:moveTo>
                    <a:pt x="13384" y="32524"/>
                  </a:moveTo>
                  <a:cubicBezTo>
                    <a:pt x="13384" y="31988"/>
                    <a:pt x="14187" y="30917"/>
                    <a:pt x="16061" y="29847"/>
                  </a:cubicBezTo>
                  <a:lnTo>
                    <a:pt x="40420" y="15660"/>
                  </a:lnTo>
                  <a:cubicBezTo>
                    <a:pt x="43365" y="13786"/>
                    <a:pt x="47647" y="12983"/>
                    <a:pt x="51663" y="12983"/>
                  </a:cubicBezTo>
                  <a:cubicBezTo>
                    <a:pt x="55946" y="12983"/>
                    <a:pt x="59961" y="13786"/>
                    <a:pt x="62905" y="15660"/>
                  </a:cubicBezTo>
                  <a:lnTo>
                    <a:pt x="71739" y="20745"/>
                  </a:lnTo>
                  <a:lnTo>
                    <a:pt x="71739" y="20745"/>
                  </a:lnTo>
                  <a:cubicBezTo>
                    <a:pt x="73880" y="21816"/>
                    <a:pt x="74416" y="23155"/>
                    <a:pt x="74416" y="23422"/>
                  </a:cubicBezTo>
                  <a:cubicBezTo>
                    <a:pt x="74416" y="23957"/>
                    <a:pt x="73612" y="25028"/>
                    <a:pt x="71739" y="26099"/>
                  </a:cubicBezTo>
                  <a:lnTo>
                    <a:pt x="47380" y="40286"/>
                  </a:lnTo>
                  <a:cubicBezTo>
                    <a:pt x="41223" y="43766"/>
                    <a:pt x="30783" y="43766"/>
                    <a:pt x="24627" y="40286"/>
                  </a:cubicBezTo>
                  <a:lnTo>
                    <a:pt x="15794" y="35201"/>
                  </a:lnTo>
                  <a:cubicBezTo>
                    <a:pt x="13920" y="34129"/>
                    <a:pt x="13384" y="33059"/>
                    <a:pt x="13384" y="3252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2"/>
            <p:cNvSpPr/>
            <p:nvPr/>
          </p:nvSpPr>
          <p:spPr>
            <a:xfrm>
              <a:off x="8042044" y="6287704"/>
              <a:ext cx="87799" cy="56347"/>
            </a:xfrm>
            <a:custGeom>
              <a:avLst/>
              <a:gdLst/>
              <a:ahLst/>
              <a:cxnLst/>
              <a:rect l="l" t="t" r="r" b="b"/>
              <a:pathLst>
                <a:path w="87799" h="56347" extrusionOk="0">
                  <a:moveTo>
                    <a:pt x="0" y="32791"/>
                  </a:moveTo>
                  <a:cubicBezTo>
                    <a:pt x="0" y="38413"/>
                    <a:pt x="3480" y="43498"/>
                    <a:pt x="9369" y="46978"/>
                  </a:cubicBezTo>
                  <a:lnTo>
                    <a:pt x="18202" y="52064"/>
                  </a:lnTo>
                  <a:cubicBezTo>
                    <a:pt x="23288" y="55009"/>
                    <a:pt x="29713" y="56347"/>
                    <a:pt x="36137" y="56347"/>
                  </a:cubicBezTo>
                  <a:cubicBezTo>
                    <a:pt x="42561" y="56347"/>
                    <a:pt x="48986" y="55009"/>
                    <a:pt x="54072" y="52064"/>
                  </a:cubicBezTo>
                  <a:lnTo>
                    <a:pt x="78431" y="37877"/>
                  </a:lnTo>
                  <a:cubicBezTo>
                    <a:pt x="84320" y="34397"/>
                    <a:pt x="87800" y="29311"/>
                    <a:pt x="87800" y="23690"/>
                  </a:cubicBezTo>
                  <a:cubicBezTo>
                    <a:pt x="87800" y="18069"/>
                    <a:pt x="84320" y="12983"/>
                    <a:pt x="78431" y="9503"/>
                  </a:cubicBezTo>
                  <a:lnTo>
                    <a:pt x="78431" y="9503"/>
                  </a:lnTo>
                  <a:lnTo>
                    <a:pt x="69597" y="4417"/>
                  </a:lnTo>
                  <a:cubicBezTo>
                    <a:pt x="59425" y="-1472"/>
                    <a:pt x="43632" y="-1472"/>
                    <a:pt x="33728" y="4417"/>
                  </a:cubicBezTo>
                  <a:lnTo>
                    <a:pt x="9369" y="18604"/>
                  </a:lnTo>
                  <a:cubicBezTo>
                    <a:pt x="3480" y="22084"/>
                    <a:pt x="0" y="27170"/>
                    <a:pt x="0" y="32791"/>
                  </a:cubicBezTo>
                  <a:close/>
                  <a:moveTo>
                    <a:pt x="16061" y="30114"/>
                  </a:moveTo>
                  <a:lnTo>
                    <a:pt x="40420" y="15927"/>
                  </a:lnTo>
                  <a:cubicBezTo>
                    <a:pt x="43364" y="14053"/>
                    <a:pt x="47647" y="13250"/>
                    <a:pt x="51663" y="13250"/>
                  </a:cubicBezTo>
                  <a:cubicBezTo>
                    <a:pt x="55945" y="13250"/>
                    <a:pt x="59960" y="14053"/>
                    <a:pt x="63173" y="15927"/>
                  </a:cubicBezTo>
                  <a:lnTo>
                    <a:pt x="72006" y="21013"/>
                  </a:lnTo>
                  <a:cubicBezTo>
                    <a:pt x="74148" y="22352"/>
                    <a:pt x="74683" y="23422"/>
                    <a:pt x="74683" y="23690"/>
                  </a:cubicBezTo>
                  <a:cubicBezTo>
                    <a:pt x="74683" y="24225"/>
                    <a:pt x="73880" y="25296"/>
                    <a:pt x="72006" y="26367"/>
                  </a:cubicBezTo>
                  <a:lnTo>
                    <a:pt x="47647" y="40554"/>
                  </a:lnTo>
                  <a:cubicBezTo>
                    <a:pt x="41491" y="44033"/>
                    <a:pt x="31051" y="44033"/>
                    <a:pt x="24895" y="40554"/>
                  </a:cubicBezTo>
                  <a:lnTo>
                    <a:pt x="16061" y="35468"/>
                  </a:lnTo>
                  <a:cubicBezTo>
                    <a:pt x="13919" y="34397"/>
                    <a:pt x="13384" y="33059"/>
                    <a:pt x="13384" y="32791"/>
                  </a:cubicBezTo>
                  <a:cubicBezTo>
                    <a:pt x="13384" y="32256"/>
                    <a:pt x="13919" y="31185"/>
                    <a:pt x="16061" y="301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2"/>
            <p:cNvSpPr/>
            <p:nvPr/>
          </p:nvSpPr>
          <p:spPr>
            <a:xfrm>
              <a:off x="7823616" y="6161626"/>
              <a:ext cx="87799" cy="56346"/>
            </a:xfrm>
            <a:custGeom>
              <a:avLst/>
              <a:gdLst/>
              <a:ahLst/>
              <a:cxnLst/>
              <a:rect l="l" t="t" r="r" b="b"/>
              <a:pathLst>
                <a:path w="87799" h="56346" extrusionOk="0">
                  <a:moveTo>
                    <a:pt x="9369" y="46978"/>
                  </a:moveTo>
                  <a:lnTo>
                    <a:pt x="18202" y="52064"/>
                  </a:lnTo>
                  <a:cubicBezTo>
                    <a:pt x="23289" y="55008"/>
                    <a:pt x="29713" y="56347"/>
                    <a:pt x="36137" y="56347"/>
                  </a:cubicBezTo>
                  <a:cubicBezTo>
                    <a:pt x="42562" y="56347"/>
                    <a:pt x="48986" y="55008"/>
                    <a:pt x="54072" y="52064"/>
                  </a:cubicBezTo>
                  <a:lnTo>
                    <a:pt x="78431" y="37877"/>
                  </a:lnTo>
                  <a:cubicBezTo>
                    <a:pt x="84320" y="34397"/>
                    <a:pt x="87800" y="29311"/>
                    <a:pt x="87800" y="23690"/>
                  </a:cubicBezTo>
                  <a:cubicBezTo>
                    <a:pt x="87800" y="18069"/>
                    <a:pt x="84320" y="12982"/>
                    <a:pt x="78431" y="9502"/>
                  </a:cubicBezTo>
                  <a:lnTo>
                    <a:pt x="69597" y="4417"/>
                  </a:lnTo>
                  <a:cubicBezTo>
                    <a:pt x="59426" y="-1472"/>
                    <a:pt x="43632" y="-1472"/>
                    <a:pt x="33728" y="4417"/>
                  </a:cubicBezTo>
                  <a:lnTo>
                    <a:pt x="9369" y="18604"/>
                  </a:lnTo>
                  <a:cubicBezTo>
                    <a:pt x="3480" y="22084"/>
                    <a:pt x="0" y="27170"/>
                    <a:pt x="0" y="32791"/>
                  </a:cubicBezTo>
                  <a:cubicBezTo>
                    <a:pt x="0" y="38412"/>
                    <a:pt x="3213" y="43498"/>
                    <a:pt x="9369" y="46978"/>
                  </a:cubicBezTo>
                  <a:close/>
                  <a:moveTo>
                    <a:pt x="15794" y="30114"/>
                  </a:moveTo>
                  <a:lnTo>
                    <a:pt x="40152" y="15927"/>
                  </a:lnTo>
                  <a:cubicBezTo>
                    <a:pt x="43097" y="14053"/>
                    <a:pt x="47380" y="13250"/>
                    <a:pt x="51395" y="13250"/>
                  </a:cubicBezTo>
                  <a:cubicBezTo>
                    <a:pt x="55678" y="13250"/>
                    <a:pt x="59693" y="14053"/>
                    <a:pt x="62638" y="15927"/>
                  </a:cubicBezTo>
                  <a:lnTo>
                    <a:pt x="71471" y="21013"/>
                  </a:lnTo>
                  <a:cubicBezTo>
                    <a:pt x="73880" y="22351"/>
                    <a:pt x="74148" y="23422"/>
                    <a:pt x="74148" y="23690"/>
                  </a:cubicBezTo>
                  <a:cubicBezTo>
                    <a:pt x="74148" y="23958"/>
                    <a:pt x="73612" y="25028"/>
                    <a:pt x="71471" y="26366"/>
                  </a:cubicBezTo>
                  <a:lnTo>
                    <a:pt x="47112" y="40554"/>
                  </a:lnTo>
                  <a:cubicBezTo>
                    <a:pt x="40955" y="44034"/>
                    <a:pt x="30516" y="44034"/>
                    <a:pt x="24359" y="40554"/>
                  </a:cubicBezTo>
                  <a:lnTo>
                    <a:pt x="15526" y="35468"/>
                  </a:lnTo>
                  <a:cubicBezTo>
                    <a:pt x="13384" y="34397"/>
                    <a:pt x="12849" y="33058"/>
                    <a:pt x="12849" y="32791"/>
                  </a:cubicBezTo>
                  <a:cubicBezTo>
                    <a:pt x="13117" y="32255"/>
                    <a:pt x="13920" y="31185"/>
                    <a:pt x="15794" y="301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2"/>
            <p:cNvSpPr/>
            <p:nvPr/>
          </p:nvSpPr>
          <p:spPr>
            <a:xfrm>
              <a:off x="7745453" y="6207132"/>
              <a:ext cx="87799" cy="56346"/>
            </a:xfrm>
            <a:custGeom>
              <a:avLst/>
              <a:gdLst/>
              <a:ahLst/>
              <a:cxnLst/>
              <a:rect l="l" t="t" r="r" b="b"/>
              <a:pathLst>
                <a:path w="87799" h="56346" extrusionOk="0">
                  <a:moveTo>
                    <a:pt x="9369" y="46978"/>
                  </a:moveTo>
                  <a:lnTo>
                    <a:pt x="18202" y="52064"/>
                  </a:lnTo>
                  <a:cubicBezTo>
                    <a:pt x="23288" y="55008"/>
                    <a:pt x="29713" y="56347"/>
                    <a:pt x="36137" y="56347"/>
                  </a:cubicBezTo>
                  <a:cubicBezTo>
                    <a:pt x="42562" y="56347"/>
                    <a:pt x="48986" y="55008"/>
                    <a:pt x="54072" y="52064"/>
                  </a:cubicBezTo>
                  <a:lnTo>
                    <a:pt x="78431" y="37877"/>
                  </a:lnTo>
                  <a:cubicBezTo>
                    <a:pt x="84320" y="34397"/>
                    <a:pt x="87800" y="29311"/>
                    <a:pt x="87800" y="23690"/>
                  </a:cubicBezTo>
                  <a:cubicBezTo>
                    <a:pt x="87800" y="18069"/>
                    <a:pt x="84320" y="12982"/>
                    <a:pt x="78431" y="9502"/>
                  </a:cubicBezTo>
                  <a:lnTo>
                    <a:pt x="69597" y="4417"/>
                  </a:lnTo>
                  <a:cubicBezTo>
                    <a:pt x="59425" y="-1472"/>
                    <a:pt x="43632" y="-1472"/>
                    <a:pt x="33728" y="4417"/>
                  </a:cubicBezTo>
                  <a:lnTo>
                    <a:pt x="9369" y="18604"/>
                  </a:lnTo>
                  <a:cubicBezTo>
                    <a:pt x="3480" y="22084"/>
                    <a:pt x="0" y="27170"/>
                    <a:pt x="0" y="32791"/>
                  </a:cubicBezTo>
                  <a:cubicBezTo>
                    <a:pt x="0" y="38145"/>
                    <a:pt x="3212" y="43498"/>
                    <a:pt x="9369" y="46978"/>
                  </a:cubicBezTo>
                  <a:close/>
                  <a:moveTo>
                    <a:pt x="15794" y="29846"/>
                  </a:moveTo>
                  <a:lnTo>
                    <a:pt x="40152" y="15659"/>
                  </a:lnTo>
                  <a:cubicBezTo>
                    <a:pt x="43097" y="13785"/>
                    <a:pt x="47379" y="12982"/>
                    <a:pt x="51395" y="12982"/>
                  </a:cubicBezTo>
                  <a:cubicBezTo>
                    <a:pt x="55678" y="12982"/>
                    <a:pt x="59693" y="13785"/>
                    <a:pt x="62638" y="15659"/>
                  </a:cubicBezTo>
                  <a:lnTo>
                    <a:pt x="71471" y="20745"/>
                  </a:lnTo>
                  <a:cubicBezTo>
                    <a:pt x="73612" y="21816"/>
                    <a:pt x="74148" y="23154"/>
                    <a:pt x="74148" y="23422"/>
                  </a:cubicBezTo>
                  <a:cubicBezTo>
                    <a:pt x="74148" y="23958"/>
                    <a:pt x="73345" y="25028"/>
                    <a:pt x="71471" y="26099"/>
                  </a:cubicBezTo>
                  <a:lnTo>
                    <a:pt x="47112" y="40286"/>
                  </a:lnTo>
                  <a:cubicBezTo>
                    <a:pt x="41223" y="43766"/>
                    <a:pt x="30516" y="43766"/>
                    <a:pt x="24359" y="40286"/>
                  </a:cubicBezTo>
                  <a:lnTo>
                    <a:pt x="15526" y="35200"/>
                  </a:lnTo>
                  <a:cubicBezTo>
                    <a:pt x="13117" y="33862"/>
                    <a:pt x="12849" y="32791"/>
                    <a:pt x="12849" y="32523"/>
                  </a:cubicBezTo>
                  <a:cubicBezTo>
                    <a:pt x="13117" y="32255"/>
                    <a:pt x="13652" y="31185"/>
                    <a:pt x="15794" y="298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2"/>
            <p:cNvSpPr/>
            <p:nvPr/>
          </p:nvSpPr>
          <p:spPr>
            <a:xfrm>
              <a:off x="7814768" y="6192945"/>
              <a:ext cx="151521" cy="93286"/>
            </a:xfrm>
            <a:custGeom>
              <a:avLst/>
              <a:gdLst/>
              <a:ahLst/>
              <a:cxnLst/>
              <a:rect l="l" t="t" r="r" b="b"/>
              <a:pathLst>
                <a:path w="151521" h="93286" extrusionOk="0">
                  <a:moveTo>
                    <a:pt x="14" y="69731"/>
                  </a:moveTo>
                  <a:cubicBezTo>
                    <a:pt x="14" y="75352"/>
                    <a:pt x="3494" y="80439"/>
                    <a:pt x="9383" y="83918"/>
                  </a:cubicBezTo>
                  <a:lnTo>
                    <a:pt x="18216" y="89004"/>
                  </a:lnTo>
                  <a:cubicBezTo>
                    <a:pt x="23303" y="91948"/>
                    <a:pt x="29727" y="93287"/>
                    <a:pt x="36151" y="93287"/>
                  </a:cubicBezTo>
                  <a:cubicBezTo>
                    <a:pt x="42576" y="93287"/>
                    <a:pt x="49000" y="91948"/>
                    <a:pt x="54086" y="89004"/>
                  </a:cubicBezTo>
                  <a:lnTo>
                    <a:pt x="142153" y="37877"/>
                  </a:lnTo>
                  <a:cubicBezTo>
                    <a:pt x="148042" y="34397"/>
                    <a:pt x="151522" y="29311"/>
                    <a:pt x="151522" y="23690"/>
                  </a:cubicBezTo>
                  <a:cubicBezTo>
                    <a:pt x="151522" y="18069"/>
                    <a:pt x="148042" y="12982"/>
                    <a:pt x="142153" y="9503"/>
                  </a:cubicBezTo>
                  <a:lnTo>
                    <a:pt x="133319" y="4417"/>
                  </a:lnTo>
                  <a:cubicBezTo>
                    <a:pt x="123148" y="-1472"/>
                    <a:pt x="107354" y="-1472"/>
                    <a:pt x="97450" y="4417"/>
                  </a:cubicBezTo>
                  <a:lnTo>
                    <a:pt x="9383" y="55544"/>
                  </a:lnTo>
                  <a:cubicBezTo>
                    <a:pt x="3226" y="59024"/>
                    <a:pt x="-254" y="64378"/>
                    <a:pt x="14" y="69731"/>
                  </a:cubicBezTo>
                  <a:close/>
                  <a:moveTo>
                    <a:pt x="15807" y="67055"/>
                  </a:moveTo>
                  <a:lnTo>
                    <a:pt x="103874" y="15927"/>
                  </a:lnTo>
                  <a:cubicBezTo>
                    <a:pt x="106819" y="14053"/>
                    <a:pt x="111102" y="13250"/>
                    <a:pt x="115117" y="13250"/>
                  </a:cubicBezTo>
                  <a:cubicBezTo>
                    <a:pt x="119400" y="13250"/>
                    <a:pt x="123415" y="14053"/>
                    <a:pt x="126360" y="15927"/>
                  </a:cubicBezTo>
                  <a:lnTo>
                    <a:pt x="135194" y="21013"/>
                  </a:lnTo>
                  <a:cubicBezTo>
                    <a:pt x="137335" y="22084"/>
                    <a:pt x="137870" y="23422"/>
                    <a:pt x="137870" y="23690"/>
                  </a:cubicBezTo>
                  <a:cubicBezTo>
                    <a:pt x="137870" y="24225"/>
                    <a:pt x="137067" y="25296"/>
                    <a:pt x="135194" y="26366"/>
                  </a:cubicBezTo>
                  <a:lnTo>
                    <a:pt x="47126" y="77494"/>
                  </a:lnTo>
                  <a:cubicBezTo>
                    <a:pt x="41237" y="80974"/>
                    <a:pt x="30530" y="80974"/>
                    <a:pt x="24373" y="77494"/>
                  </a:cubicBezTo>
                  <a:lnTo>
                    <a:pt x="15539" y="72408"/>
                  </a:lnTo>
                  <a:cubicBezTo>
                    <a:pt x="13398" y="71337"/>
                    <a:pt x="12863" y="69999"/>
                    <a:pt x="12863" y="69731"/>
                  </a:cubicBezTo>
                  <a:cubicBezTo>
                    <a:pt x="13131" y="69463"/>
                    <a:pt x="13934" y="68125"/>
                    <a:pt x="15807" y="6705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 name="Google Shape;82;p2"/>
            <p:cNvSpPr/>
            <p:nvPr/>
          </p:nvSpPr>
          <p:spPr>
            <a:xfrm>
              <a:off x="7900976" y="6224531"/>
              <a:ext cx="119653" cy="74817"/>
            </a:xfrm>
            <a:custGeom>
              <a:avLst/>
              <a:gdLst/>
              <a:ahLst/>
              <a:cxnLst/>
              <a:rect l="l" t="t" r="r" b="b"/>
              <a:pathLst>
                <a:path w="119653" h="74817" extrusionOk="0">
                  <a:moveTo>
                    <a:pt x="0" y="51261"/>
                  </a:moveTo>
                  <a:cubicBezTo>
                    <a:pt x="0" y="56882"/>
                    <a:pt x="3480" y="61968"/>
                    <a:pt x="9369" y="65448"/>
                  </a:cubicBezTo>
                  <a:lnTo>
                    <a:pt x="18202" y="70534"/>
                  </a:lnTo>
                  <a:cubicBezTo>
                    <a:pt x="23288" y="73479"/>
                    <a:pt x="29712" y="74817"/>
                    <a:pt x="36137" y="74817"/>
                  </a:cubicBezTo>
                  <a:cubicBezTo>
                    <a:pt x="42561" y="74817"/>
                    <a:pt x="48986" y="73479"/>
                    <a:pt x="54072" y="70534"/>
                  </a:cubicBezTo>
                  <a:lnTo>
                    <a:pt x="110285" y="37877"/>
                  </a:lnTo>
                  <a:cubicBezTo>
                    <a:pt x="116174" y="34397"/>
                    <a:pt x="119654" y="29311"/>
                    <a:pt x="119654" y="23690"/>
                  </a:cubicBezTo>
                  <a:cubicBezTo>
                    <a:pt x="119654" y="18069"/>
                    <a:pt x="116174" y="12982"/>
                    <a:pt x="110285" y="9502"/>
                  </a:cubicBezTo>
                  <a:lnTo>
                    <a:pt x="101451" y="4417"/>
                  </a:lnTo>
                  <a:cubicBezTo>
                    <a:pt x="91279" y="-1472"/>
                    <a:pt x="75486" y="-1472"/>
                    <a:pt x="65582" y="4417"/>
                  </a:cubicBezTo>
                  <a:lnTo>
                    <a:pt x="9369" y="37074"/>
                  </a:lnTo>
                  <a:cubicBezTo>
                    <a:pt x="3480" y="40554"/>
                    <a:pt x="0" y="45639"/>
                    <a:pt x="0" y="51261"/>
                  </a:cubicBezTo>
                  <a:close/>
                  <a:moveTo>
                    <a:pt x="16061" y="48584"/>
                  </a:moveTo>
                  <a:lnTo>
                    <a:pt x="72274" y="15927"/>
                  </a:lnTo>
                  <a:cubicBezTo>
                    <a:pt x="75218" y="14053"/>
                    <a:pt x="79501" y="13250"/>
                    <a:pt x="83517" y="13250"/>
                  </a:cubicBezTo>
                  <a:cubicBezTo>
                    <a:pt x="87800" y="13250"/>
                    <a:pt x="91815" y="14053"/>
                    <a:pt x="95027" y="15927"/>
                  </a:cubicBezTo>
                  <a:lnTo>
                    <a:pt x="103861" y="21013"/>
                  </a:lnTo>
                  <a:cubicBezTo>
                    <a:pt x="106269" y="22351"/>
                    <a:pt x="106537" y="23422"/>
                    <a:pt x="106537" y="23690"/>
                  </a:cubicBezTo>
                  <a:cubicBezTo>
                    <a:pt x="106537" y="23958"/>
                    <a:pt x="106001" y="25028"/>
                    <a:pt x="103861" y="26366"/>
                  </a:cubicBezTo>
                  <a:lnTo>
                    <a:pt x="47647" y="59023"/>
                  </a:lnTo>
                  <a:cubicBezTo>
                    <a:pt x="41758" y="62503"/>
                    <a:pt x="31051" y="62503"/>
                    <a:pt x="24895" y="59023"/>
                  </a:cubicBezTo>
                  <a:lnTo>
                    <a:pt x="16061" y="53938"/>
                  </a:lnTo>
                  <a:cubicBezTo>
                    <a:pt x="13919" y="52867"/>
                    <a:pt x="13384" y="51529"/>
                    <a:pt x="13384" y="50993"/>
                  </a:cubicBezTo>
                  <a:cubicBezTo>
                    <a:pt x="13384" y="50993"/>
                    <a:pt x="13919" y="49655"/>
                    <a:pt x="16061" y="4858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 name="Google Shape;83;p2"/>
            <p:cNvSpPr/>
            <p:nvPr/>
          </p:nvSpPr>
          <p:spPr>
            <a:xfrm>
              <a:off x="7823080" y="6288507"/>
              <a:ext cx="87799" cy="56347"/>
            </a:xfrm>
            <a:custGeom>
              <a:avLst/>
              <a:gdLst/>
              <a:ahLst/>
              <a:cxnLst/>
              <a:rect l="l" t="t" r="r" b="b"/>
              <a:pathLst>
                <a:path w="87799" h="56347" extrusionOk="0">
                  <a:moveTo>
                    <a:pt x="78431" y="9503"/>
                  </a:moveTo>
                  <a:lnTo>
                    <a:pt x="69597" y="4417"/>
                  </a:lnTo>
                  <a:cubicBezTo>
                    <a:pt x="59425" y="-1472"/>
                    <a:pt x="43632" y="-1472"/>
                    <a:pt x="33728" y="4417"/>
                  </a:cubicBezTo>
                  <a:lnTo>
                    <a:pt x="9369" y="18604"/>
                  </a:lnTo>
                  <a:cubicBezTo>
                    <a:pt x="3480" y="22084"/>
                    <a:pt x="0" y="27170"/>
                    <a:pt x="0" y="32791"/>
                  </a:cubicBezTo>
                  <a:cubicBezTo>
                    <a:pt x="0" y="38413"/>
                    <a:pt x="3480" y="43498"/>
                    <a:pt x="9369" y="46978"/>
                  </a:cubicBezTo>
                  <a:lnTo>
                    <a:pt x="18202" y="52064"/>
                  </a:lnTo>
                  <a:cubicBezTo>
                    <a:pt x="23288" y="55009"/>
                    <a:pt x="29713" y="56347"/>
                    <a:pt x="36137" y="56347"/>
                  </a:cubicBezTo>
                  <a:cubicBezTo>
                    <a:pt x="42562" y="56347"/>
                    <a:pt x="48986" y="55009"/>
                    <a:pt x="54072" y="52064"/>
                  </a:cubicBezTo>
                  <a:lnTo>
                    <a:pt x="78431" y="37877"/>
                  </a:lnTo>
                  <a:cubicBezTo>
                    <a:pt x="84320" y="34397"/>
                    <a:pt x="87800" y="29311"/>
                    <a:pt x="87800" y="23690"/>
                  </a:cubicBezTo>
                  <a:cubicBezTo>
                    <a:pt x="87800" y="18069"/>
                    <a:pt x="84320" y="12983"/>
                    <a:pt x="78431" y="9503"/>
                  </a:cubicBezTo>
                  <a:close/>
                  <a:moveTo>
                    <a:pt x="71739" y="26367"/>
                  </a:moveTo>
                  <a:lnTo>
                    <a:pt x="47379" y="40554"/>
                  </a:lnTo>
                  <a:cubicBezTo>
                    <a:pt x="41223" y="44034"/>
                    <a:pt x="30783" y="44034"/>
                    <a:pt x="24627" y="40554"/>
                  </a:cubicBezTo>
                  <a:lnTo>
                    <a:pt x="15794" y="35468"/>
                  </a:lnTo>
                  <a:cubicBezTo>
                    <a:pt x="13652" y="34397"/>
                    <a:pt x="13117" y="33059"/>
                    <a:pt x="13117" y="32791"/>
                  </a:cubicBezTo>
                  <a:cubicBezTo>
                    <a:pt x="13117" y="32256"/>
                    <a:pt x="13919" y="31185"/>
                    <a:pt x="15794" y="30114"/>
                  </a:cubicBezTo>
                  <a:lnTo>
                    <a:pt x="40152" y="15927"/>
                  </a:lnTo>
                  <a:cubicBezTo>
                    <a:pt x="43097" y="14053"/>
                    <a:pt x="47379" y="13250"/>
                    <a:pt x="51395" y="13250"/>
                  </a:cubicBezTo>
                  <a:cubicBezTo>
                    <a:pt x="55678" y="13250"/>
                    <a:pt x="59693" y="14053"/>
                    <a:pt x="62905" y="15927"/>
                  </a:cubicBezTo>
                  <a:lnTo>
                    <a:pt x="71739" y="21013"/>
                  </a:lnTo>
                  <a:lnTo>
                    <a:pt x="71739" y="21013"/>
                  </a:lnTo>
                  <a:cubicBezTo>
                    <a:pt x="74148" y="22352"/>
                    <a:pt x="74416" y="23422"/>
                    <a:pt x="74416" y="23690"/>
                  </a:cubicBezTo>
                  <a:cubicBezTo>
                    <a:pt x="74684" y="23958"/>
                    <a:pt x="74148" y="25029"/>
                    <a:pt x="71739" y="2636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 name="Google Shape;84;p2"/>
            <p:cNvSpPr/>
            <p:nvPr/>
          </p:nvSpPr>
          <p:spPr>
            <a:xfrm>
              <a:off x="7923996" y="6256118"/>
              <a:ext cx="151507" cy="93286"/>
            </a:xfrm>
            <a:custGeom>
              <a:avLst/>
              <a:gdLst/>
              <a:ahLst/>
              <a:cxnLst/>
              <a:rect l="l" t="t" r="r" b="b"/>
              <a:pathLst>
                <a:path w="151507" h="93286" extrusionOk="0">
                  <a:moveTo>
                    <a:pt x="0" y="69731"/>
                  </a:moveTo>
                  <a:cubicBezTo>
                    <a:pt x="0" y="75352"/>
                    <a:pt x="3480" y="80438"/>
                    <a:pt x="9369" y="83918"/>
                  </a:cubicBezTo>
                  <a:lnTo>
                    <a:pt x="18202" y="89004"/>
                  </a:lnTo>
                  <a:cubicBezTo>
                    <a:pt x="23289" y="91948"/>
                    <a:pt x="29713" y="93287"/>
                    <a:pt x="36137" y="93287"/>
                  </a:cubicBezTo>
                  <a:cubicBezTo>
                    <a:pt x="42562" y="93287"/>
                    <a:pt x="48986" y="91948"/>
                    <a:pt x="54072" y="89004"/>
                  </a:cubicBezTo>
                  <a:lnTo>
                    <a:pt x="142139" y="37877"/>
                  </a:lnTo>
                  <a:cubicBezTo>
                    <a:pt x="148028" y="34397"/>
                    <a:pt x="151508" y="29311"/>
                    <a:pt x="151508" y="23690"/>
                  </a:cubicBezTo>
                  <a:cubicBezTo>
                    <a:pt x="151508" y="18068"/>
                    <a:pt x="148028" y="12982"/>
                    <a:pt x="142139" y="9502"/>
                  </a:cubicBezTo>
                  <a:lnTo>
                    <a:pt x="133306" y="4417"/>
                  </a:lnTo>
                  <a:cubicBezTo>
                    <a:pt x="123133" y="-1472"/>
                    <a:pt x="107341" y="-1472"/>
                    <a:pt x="97436" y="4417"/>
                  </a:cubicBezTo>
                  <a:lnTo>
                    <a:pt x="9369" y="55543"/>
                  </a:lnTo>
                  <a:cubicBezTo>
                    <a:pt x="3213" y="59023"/>
                    <a:pt x="0" y="64110"/>
                    <a:pt x="0" y="69731"/>
                  </a:cubicBezTo>
                  <a:close/>
                  <a:moveTo>
                    <a:pt x="15794" y="67054"/>
                  </a:moveTo>
                  <a:lnTo>
                    <a:pt x="103861" y="15927"/>
                  </a:lnTo>
                  <a:cubicBezTo>
                    <a:pt x="106805" y="14053"/>
                    <a:pt x="111088" y="13250"/>
                    <a:pt x="115103" y="13250"/>
                  </a:cubicBezTo>
                  <a:cubicBezTo>
                    <a:pt x="119386" y="13250"/>
                    <a:pt x="123401" y="14053"/>
                    <a:pt x="126346" y="15927"/>
                  </a:cubicBezTo>
                  <a:lnTo>
                    <a:pt x="135179" y="21013"/>
                  </a:lnTo>
                  <a:lnTo>
                    <a:pt x="135179" y="21013"/>
                  </a:lnTo>
                  <a:cubicBezTo>
                    <a:pt x="137321" y="22083"/>
                    <a:pt x="137856" y="23422"/>
                    <a:pt x="137856" y="23690"/>
                  </a:cubicBezTo>
                  <a:cubicBezTo>
                    <a:pt x="137856" y="24225"/>
                    <a:pt x="137053" y="25296"/>
                    <a:pt x="135179" y="26366"/>
                  </a:cubicBezTo>
                  <a:lnTo>
                    <a:pt x="47112" y="77494"/>
                  </a:lnTo>
                  <a:cubicBezTo>
                    <a:pt x="41223" y="80973"/>
                    <a:pt x="30516" y="80973"/>
                    <a:pt x="24359" y="77494"/>
                  </a:cubicBezTo>
                  <a:lnTo>
                    <a:pt x="15526" y="72407"/>
                  </a:lnTo>
                  <a:cubicBezTo>
                    <a:pt x="13384" y="71337"/>
                    <a:pt x="12849" y="69999"/>
                    <a:pt x="12849" y="69731"/>
                  </a:cubicBezTo>
                  <a:cubicBezTo>
                    <a:pt x="13117" y="69195"/>
                    <a:pt x="13920" y="68125"/>
                    <a:pt x="15794" y="6705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 name="Google Shape;85;p2"/>
            <p:cNvSpPr/>
            <p:nvPr/>
          </p:nvSpPr>
          <p:spPr>
            <a:xfrm>
              <a:off x="7845833" y="6338563"/>
              <a:ext cx="87799" cy="56347"/>
            </a:xfrm>
            <a:custGeom>
              <a:avLst/>
              <a:gdLst/>
              <a:ahLst/>
              <a:cxnLst/>
              <a:rect l="l" t="t" r="r" b="b"/>
              <a:pathLst>
                <a:path w="87799" h="56347" extrusionOk="0">
                  <a:moveTo>
                    <a:pt x="36137" y="56347"/>
                  </a:moveTo>
                  <a:cubicBezTo>
                    <a:pt x="42562" y="56347"/>
                    <a:pt x="48986" y="55009"/>
                    <a:pt x="54072" y="52064"/>
                  </a:cubicBezTo>
                  <a:lnTo>
                    <a:pt x="78431" y="37877"/>
                  </a:lnTo>
                  <a:cubicBezTo>
                    <a:pt x="84320" y="34397"/>
                    <a:pt x="87800" y="29311"/>
                    <a:pt x="87800" y="23690"/>
                  </a:cubicBezTo>
                  <a:cubicBezTo>
                    <a:pt x="87800" y="18069"/>
                    <a:pt x="84320" y="12983"/>
                    <a:pt x="78431" y="9503"/>
                  </a:cubicBezTo>
                  <a:lnTo>
                    <a:pt x="69597" y="4417"/>
                  </a:lnTo>
                  <a:cubicBezTo>
                    <a:pt x="59425" y="-1472"/>
                    <a:pt x="43632" y="-1472"/>
                    <a:pt x="33728" y="4417"/>
                  </a:cubicBezTo>
                  <a:lnTo>
                    <a:pt x="9369" y="18604"/>
                  </a:lnTo>
                  <a:cubicBezTo>
                    <a:pt x="3480" y="22084"/>
                    <a:pt x="0" y="27170"/>
                    <a:pt x="0" y="32791"/>
                  </a:cubicBezTo>
                  <a:cubicBezTo>
                    <a:pt x="0" y="38413"/>
                    <a:pt x="3480" y="43498"/>
                    <a:pt x="9369" y="46978"/>
                  </a:cubicBezTo>
                  <a:lnTo>
                    <a:pt x="18202" y="52064"/>
                  </a:lnTo>
                  <a:cubicBezTo>
                    <a:pt x="23288" y="55009"/>
                    <a:pt x="29713" y="56347"/>
                    <a:pt x="36137" y="56347"/>
                  </a:cubicBezTo>
                  <a:close/>
                  <a:moveTo>
                    <a:pt x="13117" y="32791"/>
                  </a:moveTo>
                  <a:cubicBezTo>
                    <a:pt x="13117" y="32256"/>
                    <a:pt x="13919" y="31185"/>
                    <a:pt x="15794" y="30114"/>
                  </a:cubicBezTo>
                  <a:lnTo>
                    <a:pt x="40152" y="15927"/>
                  </a:lnTo>
                  <a:cubicBezTo>
                    <a:pt x="43097" y="14053"/>
                    <a:pt x="47379" y="13250"/>
                    <a:pt x="51395" y="13250"/>
                  </a:cubicBezTo>
                  <a:cubicBezTo>
                    <a:pt x="55678" y="13250"/>
                    <a:pt x="59693" y="14053"/>
                    <a:pt x="62638" y="15927"/>
                  </a:cubicBezTo>
                  <a:lnTo>
                    <a:pt x="71471" y="21013"/>
                  </a:lnTo>
                  <a:lnTo>
                    <a:pt x="71471" y="21013"/>
                  </a:lnTo>
                  <a:cubicBezTo>
                    <a:pt x="73612" y="22084"/>
                    <a:pt x="74148" y="23422"/>
                    <a:pt x="74148" y="23690"/>
                  </a:cubicBezTo>
                  <a:cubicBezTo>
                    <a:pt x="74148" y="24225"/>
                    <a:pt x="73345" y="25296"/>
                    <a:pt x="71471" y="26367"/>
                  </a:cubicBezTo>
                  <a:lnTo>
                    <a:pt x="47112" y="40554"/>
                  </a:lnTo>
                  <a:cubicBezTo>
                    <a:pt x="41223" y="44033"/>
                    <a:pt x="30516" y="44033"/>
                    <a:pt x="24359" y="40554"/>
                  </a:cubicBezTo>
                  <a:lnTo>
                    <a:pt x="15526" y="35468"/>
                  </a:lnTo>
                  <a:cubicBezTo>
                    <a:pt x="13652" y="34129"/>
                    <a:pt x="13117" y="33059"/>
                    <a:pt x="13117" y="327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 name="Google Shape;86;p2"/>
            <p:cNvSpPr/>
            <p:nvPr/>
          </p:nvSpPr>
          <p:spPr>
            <a:xfrm>
              <a:off x="7582702" y="6364796"/>
              <a:ext cx="87799" cy="56347"/>
            </a:xfrm>
            <a:custGeom>
              <a:avLst/>
              <a:gdLst/>
              <a:ahLst/>
              <a:cxnLst/>
              <a:rect l="l" t="t" r="r" b="b"/>
              <a:pathLst>
                <a:path w="87799" h="56347" extrusionOk="0">
                  <a:moveTo>
                    <a:pt x="33728" y="4417"/>
                  </a:moveTo>
                  <a:lnTo>
                    <a:pt x="9369" y="18604"/>
                  </a:lnTo>
                  <a:cubicBezTo>
                    <a:pt x="3480" y="22084"/>
                    <a:pt x="0" y="27170"/>
                    <a:pt x="0" y="32791"/>
                  </a:cubicBezTo>
                  <a:cubicBezTo>
                    <a:pt x="0" y="38413"/>
                    <a:pt x="3480" y="43498"/>
                    <a:pt x="9369" y="46978"/>
                  </a:cubicBezTo>
                  <a:lnTo>
                    <a:pt x="18202" y="52064"/>
                  </a:lnTo>
                  <a:cubicBezTo>
                    <a:pt x="23289" y="55009"/>
                    <a:pt x="29713" y="56347"/>
                    <a:pt x="36137" y="56347"/>
                  </a:cubicBezTo>
                  <a:cubicBezTo>
                    <a:pt x="42562" y="56347"/>
                    <a:pt x="48986" y="55009"/>
                    <a:pt x="54072" y="52064"/>
                  </a:cubicBezTo>
                  <a:lnTo>
                    <a:pt x="78431" y="37877"/>
                  </a:lnTo>
                  <a:cubicBezTo>
                    <a:pt x="84320" y="34397"/>
                    <a:pt x="87800" y="29311"/>
                    <a:pt x="87800" y="23690"/>
                  </a:cubicBezTo>
                  <a:cubicBezTo>
                    <a:pt x="87800" y="18069"/>
                    <a:pt x="84320" y="12983"/>
                    <a:pt x="78431" y="9503"/>
                  </a:cubicBezTo>
                  <a:lnTo>
                    <a:pt x="69597" y="4417"/>
                  </a:lnTo>
                  <a:cubicBezTo>
                    <a:pt x="59693" y="-1472"/>
                    <a:pt x="43900" y="-1472"/>
                    <a:pt x="33728" y="4417"/>
                  </a:cubicBezTo>
                  <a:close/>
                  <a:moveTo>
                    <a:pt x="74684" y="23690"/>
                  </a:moveTo>
                  <a:cubicBezTo>
                    <a:pt x="74684" y="24225"/>
                    <a:pt x="73880" y="25296"/>
                    <a:pt x="72007" y="26367"/>
                  </a:cubicBezTo>
                  <a:lnTo>
                    <a:pt x="47647" y="40554"/>
                  </a:lnTo>
                  <a:cubicBezTo>
                    <a:pt x="41759" y="44034"/>
                    <a:pt x="31051" y="44034"/>
                    <a:pt x="24895" y="40554"/>
                  </a:cubicBezTo>
                  <a:lnTo>
                    <a:pt x="16061" y="35468"/>
                  </a:lnTo>
                  <a:cubicBezTo>
                    <a:pt x="13920" y="34397"/>
                    <a:pt x="13384" y="33059"/>
                    <a:pt x="13384" y="32791"/>
                  </a:cubicBezTo>
                  <a:cubicBezTo>
                    <a:pt x="13384" y="32256"/>
                    <a:pt x="14187" y="31185"/>
                    <a:pt x="16061" y="30114"/>
                  </a:cubicBezTo>
                  <a:lnTo>
                    <a:pt x="40420" y="15927"/>
                  </a:lnTo>
                  <a:cubicBezTo>
                    <a:pt x="43365" y="14053"/>
                    <a:pt x="47647" y="13250"/>
                    <a:pt x="51663" y="13250"/>
                  </a:cubicBezTo>
                  <a:cubicBezTo>
                    <a:pt x="55946" y="13250"/>
                    <a:pt x="59961" y="14053"/>
                    <a:pt x="62905" y="15927"/>
                  </a:cubicBezTo>
                  <a:lnTo>
                    <a:pt x="71739" y="21013"/>
                  </a:lnTo>
                  <a:cubicBezTo>
                    <a:pt x="73880" y="22084"/>
                    <a:pt x="74684" y="23154"/>
                    <a:pt x="74684" y="236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 name="Google Shape;87;p2"/>
            <p:cNvSpPr/>
            <p:nvPr/>
          </p:nvSpPr>
          <p:spPr>
            <a:xfrm>
              <a:off x="7667290" y="6252370"/>
              <a:ext cx="87799" cy="56347"/>
            </a:xfrm>
            <a:custGeom>
              <a:avLst/>
              <a:gdLst/>
              <a:ahLst/>
              <a:cxnLst/>
              <a:rect l="l" t="t" r="r" b="b"/>
              <a:pathLst>
                <a:path w="87799" h="56347" extrusionOk="0">
                  <a:moveTo>
                    <a:pt x="9369" y="46978"/>
                  </a:moveTo>
                  <a:lnTo>
                    <a:pt x="18202" y="52064"/>
                  </a:lnTo>
                  <a:cubicBezTo>
                    <a:pt x="23288" y="55009"/>
                    <a:pt x="29713" y="56347"/>
                    <a:pt x="36137" y="56347"/>
                  </a:cubicBezTo>
                  <a:cubicBezTo>
                    <a:pt x="42561" y="56347"/>
                    <a:pt x="48986" y="55009"/>
                    <a:pt x="54072" y="52064"/>
                  </a:cubicBezTo>
                  <a:lnTo>
                    <a:pt x="78431" y="37877"/>
                  </a:lnTo>
                  <a:cubicBezTo>
                    <a:pt x="84320" y="34397"/>
                    <a:pt x="87800" y="29311"/>
                    <a:pt x="87800" y="23690"/>
                  </a:cubicBezTo>
                  <a:cubicBezTo>
                    <a:pt x="87800" y="18069"/>
                    <a:pt x="84320" y="12983"/>
                    <a:pt x="78431" y="9503"/>
                  </a:cubicBezTo>
                  <a:lnTo>
                    <a:pt x="69597" y="4417"/>
                  </a:lnTo>
                  <a:cubicBezTo>
                    <a:pt x="59425" y="-1472"/>
                    <a:pt x="43632" y="-1472"/>
                    <a:pt x="33728" y="4417"/>
                  </a:cubicBezTo>
                  <a:lnTo>
                    <a:pt x="9369" y="18604"/>
                  </a:lnTo>
                  <a:cubicBezTo>
                    <a:pt x="3480" y="22084"/>
                    <a:pt x="0" y="27170"/>
                    <a:pt x="0" y="32791"/>
                  </a:cubicBezTo>
                  <a:cubicBezTo>
                    <a:pt x="0" y="38413"/>
                    <a:pt x="3480" y="43498"/>
                    <a:pt x="9369" y="46978"/>
                  </a:cubicBezTo>
                  <a:close/>
                  <a:moveTo>
                    <a:pt x="15793" y="30114"/>
                  </a:moveTo>
                  <a:lnTo>
                    <a:pt x="40152" y="15927"/>
                  </a:lnTo>
                  <a:cubicBezTo>
                    <a:pt x="43097" y="14053"/>
                    <a:pt x="47379" y="13250"/>
                    <a:pt x="51395" y="13250"/>
                  </a:cubicBezTo>
                  <a:cubicBezTo>
                    <a:pt x="55678" y="13250"/>
                    <a:pt x="59693" y="14053"/>
                    <a:pt x="62637" y="15927"/>
                  </a:cubicBezTo>
                  <a:lnTo>
                    <a:pt x="71471" y="21013"/>
                  </a:lnTo>
                  <a:cubicBezTo>
                    <a:pt x="73880" y="22352"/>
                    <a:pt x="74148" y="23422"/>
                    <a:pt x="74148" y="23690"/>
                  </a:cubicBezTo>
                  <a:cubicBezTo>
                    <a:pt x="74148" y="23958"/>
                    <a:pt x="73612" y="25029"/>
                    <a:pt x="71471" y="26367"/>
                  </a:cubicBezTo>
                  <a:lnTo>
                    <a:pt x="47112" y="40554"/>
                  </a:lnTo>
                  <a:cubicBezTo>
                    <a:pt x="40955" y="44034"/>
                    <a:pt x="30515" y="44034"/>
                    <a:pt x="24359" y="40554"/>
                  </a:cubicBezTo>
                  <a:lnTo>
                    <a:pt x="15526" y="35468"/>
                  </a:lnTo>
                  <a:cubicBezTo>
                    <a:pt x="13384" y="34397"/>
                    <a:pt x="12849" y="33059"/>
                    <a:pt x="12849" y="32791"/>
                  </a:cubicBezTo>
                  <a:cubicBezTo>
                    <a:pt x="13116" y="32256"/>
                    <a:pt x="13919" y="31185"/>
                    <a:pt x="15793" y="301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 name="Google Shape;88;p2"/>
            <p:cNvSpPr/>
            <p:nvPr/>
          </p:nvSpPr>
          <p:spPr>
            <a:xfrm>
              <a:off x="7736619" y="6275391"/>
              <a:ext cx="87799" cy="56346"/>
            </a:xfrm>
            <a:custGeom>
              <a:avLst/>
              <a:gdLst/>
              <a:ahLst/>
              <a:cxnLst/>
              <a:rect l="l" t="t" r="r" b="b"/>
              <a:pathLst>
                <a:path w="87799" h="56346" extrusionOk="0">
                  <a:moveTo>
                    <a:pt x="78431" y="9502"/>
                  </a:moveTo>
                  <a:lnTo>
                    <a:pt x="78431" y="9502"/>
                  </a:lnTo>
                  <a:lnTo>
                    <a:pt x="69597" y="4417"/>
                  </a:lnTo>
                  <a:cubicBezTo>
                    <a:pt x="59426" y="-1472"/>
                    <a:pt x="43632" y="-1472"/>
                    <a:pt x="33728" y="4417"/>
                  </a:cubicBezTo>
                  <a:lnTo>
                    <a:pt x="9369" y="18604"/>
                  </a:lnTo>
                  <a:cubicBezTo>
                    <a:pt x="3480" y="22084"/>
                    <a:pt x="0" y="27170"/>
                    <a:pt x="0" y="32791"/>
                  </a:cubicBezTo>
                  <a:cubicBezTo>
                    <a:pt x="0" y="38412"/>
                    <a:pt x="3480" y="43498"/>
                    <a:pt x="9369" y="46978"/>
                  </a:cubicBezTo>
                  <a:lnTo>
                    <a:pt x="18202" y="52064"/>
                  </a:lnTo>
                  <a:cubicBezTo>
                    <a:pt x="23289" y="55008"/>
                    <a:pt x="29713" y="56347"/>
                    <a:pt x="36137" y="56347"/>
                  </a:cubicBezTo>
                  <a:cubicBezTo>
                    <a:pt x="42562" y="56347"/>
                    <a:pt x="48986" y="55008"/>
                    <a:pt x="54072" y="52064"/>
                  </a:cubicBezTo>
                  <a:lnTo>
                    <a:pt x="78431" y="37877"/>
                  </a:lnTo>
                  <a:cubicBezTo>
                    <a:pt x="84320" y="34397"/>
                    <a:pt x="87800" y="29311"/>
                    <a:pt x="87800" y="23690"/>
                  </a:cubicBezTo>
                  <a:cubicBezTo>
                    <a:pt x="87800" y="18069"/>
                    <a:pt x="84588" y="12982"/>
                    <a:pt x="78431" y="9502"/>
                  </a:cubicBezTo>
                  <a:close/>
                  <a:moveTo>
                    <a:pt x="72007" y="26366"/>
                  </a:moveTo>
                  <a:lnTo>
                    <a:pt x="47647" y="40554"/>
                  </a:lnTo>
                  <a:cubicBezTo>
                    <a:pt x="41759" y="44034"/>
                    <a:pt x="31051" y="44034"/>
                    <a:pt x="24895" y="40554"/>
                  </a:cubicBezTo>
                  <a:lnTo>
                    <a:pt x="16061" y="35468"/>
                  </a:lnTo>
                  <a:cubicBezTo>
                    <a:pt x="13920" y="34397"/>
                    <a:pt x="13384" y="33058"/>
                    <a:pt x="13384" y="32791"/>
                  </a:cubicBezTo>
                  <a:cubicBezTo>
                    <a:pt x="13384" y="32255"/>
                    <a:pt x="14187" y="31185"/>
                    <a:pt x="16061" y="30114"/>
                  </a:cubicBezTo>
                  <a:lnTo>
                    <a:pt x="40420" y="15927"/>
                  </a:lnTo>
                  <a:cubicBezTo>
                    <a:pt x="43365" y="14053"/>
                    <a:pt x="47647" y="13250"/>
                    <a:pt x="51663" y="13250"/>
                  </a:cubicBezTo>
                  <a:cubicBezTo>
                    <a:pt x="55946" y="13250"/>
                    <a:pt x="59961" y="14053"/>
                    <a:pt x="62905" y="15927"/>
                  </a:cubicBezTo>
                  <a:lnTo>
                    <a:pt x="71739" y="21013"/>
                  </a:lnTo>
                  <a:lnTo>
                    <a:pt x="71739" y="21013"/>
                  </a:lnTo>
                  <a:cubicBezTo>
                    <a:pt x="73880" y="22084"/>
                    <a:pt x="74416" y="23422"/>
                    <a:pt x="74416" y="23690"/>
                  </a:cubicBezTo>
                  <a:cubicBezTo>
                    <a:pt x="74684" y="24225"/>
                    <a:pt x="73880" y="25296"/>
                    <a:pt x="72007" y="263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 name="Google Shape;89;p2"/>
            <p:cNvSpPr/>
            <p:nvPr/>
          </p:nvSpPr>
          <p:spPr>
            <a:xfrm>
              <a:off x="7591536" y="6296537"/>
              <a:ext cx="87799" cy="56347"/>
            </a:xfrm>
            <a:custGeom>
              <a:avLst/>
              <a:gdLst/>
              <a:ahLst/>
              <a:cxnLst/>
              <a:rect l="l" t="t" r="r" b="b"/>
              <a:pathLst>
                <a:path w="87799" h="56347" extrusionOk="0">
                  <a:moveTo>
                    <a:pt x="9369" y="46978"/>
                  </a:moveTo>
                  <a:lnTo>
                    <a:pt x="18202" y="52064"/>
                  </a:lnTo>
                  <a:cubicBezTo>
                    <a:pt x="23288" y="55009"/>
                    <a:pt x="29713" y="56347"/>
                    <a:pt x="36137" y="56347"/>
                  </a:cubicBezTo>
                  <a:cubicBezTo>
                    <a:pt x="42562" y="56347"/>
                    <a:pt x="48986" y="55009"/>
                    <a:pt x="54072" y="52064"/>
                  </a:cubicBezTo>
                  <a:lnTo>
                    <a:pt x="78431" y="37877"/>
                  </a:lnTo>
                  <a:cubicBezTo>
                    <a:pt x="84320" y="34397"/>
                    <a:pt x="87800" y="29311"/>
                    <a:pt x="87800" y="23690"/>
                  </a:cubicBezTo>
                  <a:cubicBezTo>
                    <a:pt x="87800" y="18069"/>
                    <a:pt x="84320" y="12983"/>
                    <a:pt x="78431" y="9503"/>
                  </a:cubicBezTo>
                  <a:lnTo>
                    <a:pt x="69597" y="4417"/>
                  </a:lnTo>
                  <a:cubicBezTo>
                    <a:pt x="59425" y="-1472"/>
                    <a:pt x="43632" y="-1472"/>
                    <a:pt x="33728" y="4417"/>
                  </a:cubicBezTo>
                  <a:lnTo>
                    <a:pt x="9369" y="18604"/>
                  </a:lnTo>
                  <a:cubicBezTo>
                    <a:pt x="3480" y="22084"/>
                    <a:pt x="0" y="27170"/>
                    <a:pt x="0" y="32791"/>
                  </a:cubicBezTo>
                  <a:cubicBezTo>
                    <a:pt x="0" y="38145"/>
                    <a:pt x="3480" y="43498"/>
                    <a:pt x="9369" y="46978"/>
                  </a:cubicBezTo>
                  <a:close/>
                  <a:moveTo>
                    <a:pt x="16061" y="29846"/>
                  </a:moveTo>
                  <a:lnTo>
                    <a:pt x="40420" y="15660"/>
                  </a:lnTo>
                  <a:cubicBezTo>
                    <a:pt x="43364" y="13785"/>
                    <a:pt x="47647" y="12983"/>
                    <a:pt x="51663" y="12983"/>
                  </a:cubicBezTo>
                  <a:cubicBezTo>
                    <a:pt x="55946" y="12983"/>
                    <a:pt x="59961" y="13785"/>
                    <a:pt x="62905" y="15660"/>
                  </a:cubicBezTo>
                  <a:lnTo>
                    <a:pt x="71739" y="20745"/>
                  </a:lnTo>
                  <a:cubicBezTo>
                    <a:pt x="74148" y="22084"/>
                    <a:pt x="74416" y="23154"/>
                    <a:pt x="74416" y="23422"/>
                  </a:cubicBezTo>
                  <a:cubicBezTo>
                    <a:pt x="74416" y="23690"/>
                    <a:pt x="73880" y="24761"/>
                    <a:pt x="71739" y="26099"/>
                  </a:cubicBezTo>
                  <a:lnTo>
                    <a:pt x="47379" y="40286"/>
                  </a:lnTo>
                  <a:cubicBezTo>
                    <a:pt x="41491" y="43766"/>
                    <a:pt x="30783" y="43766"/>
                    <a:pt x="24627" y="40286"/>
                  </a:cubicBezTo>
                  <a:lnTo>
                    <a:pt x="15794" y="35200"/>
                  </a:lnTo>
                  <a:cubicBezTo>
                    <a:pt x="13652" y="34130"/>
                    <a:pt x="13117" y="32791"/>
                    <a:pt x="13117" y="32523"/>
                  </a:cubicBezTo>
                  <a:cubicBezTo>
                    <a:pt x="13384" y="32256"/>
                    <a:pt x="13919" y="30918"/>
                    <a:pt x="16061" y="298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 name="Google Shape;90;p2"/>
            <p:cNvSpPr/>
            <p:nvPr/>
          </p:nvSpPr>
          <p:spPr>
            <a:xfrm>
              <a:off x="7660866" y="6319290"/>
              <a:ext cx="87799" cy="56347"/>
            </a:xfrm>
            <a:custGeom>
              <a:avLst/>
              <a:gdLst/>
              <a:ahLst/>
              <a:cxnLst/>
              <a:rect l="l" t="t" r="r" b="b"/>
              <a:pathLst>
                <a:path w="87799" h="56347" extrusionOk="0">
                  <a:moveTo>
                    <a:pt x="33727" y="4417"/>
                  </a:moveTo>
                  <a:lnTo>
                    <a:pt x="9369" y="18604"/>
                  </a:lnTo>
                  <a:cubicBezTo>
                    <a:pt x="3479" y="22084"/>
                    <a:pt x="0" y="27170"/>
                    <a:pt x="0" y="32791"/>
                  </a:cubicBezTo>
                  <a:cubicBezTo>
                    <a:pt x="0" y="38413"/>
                    <a:pt x="3479" y="43498"/>
                    <a:pt x="9369" y="46978"/>
                  </a:cubicBezTo>
                  <a:lnTo>
                    <a:pt x="18202" y="52064"/>
                  </a:lnTo>
                  <a:cubicBezTo>
                    <a:pt x="23288" y="55009"/>
                    <a:pt x="29712" y="56347"/>
                    <a:pt x="36137" y="56347"/>
                  </a:cubicBezTo>
                  <a:cubicBezTo>
                    <a:pt x="42561" y="56347"/>
                    <a:pt x="48985" y="55009"/>
                    <a:pt x="54072" y="52064"/>
                  </a:cubicBezTo>
                  <a:lnTo>
                    <a:pt x="78430" y="37877"/>
                  </a:lnTo>
                  <a:cubicBezTo>
                    <a:pt x="84320" y="34397"/>
                    <a:pt x="87799" y="29311"/>
                    <a:pt x="87799" y="23690"/>
                  </a:cubicBezTo>
                  <a:cubicBezTo>
                    <a:pt x="87799" y="18069"/>
                    <a:pt x="84320" y="12983"/>
                    <a:pt x="78430" y="9503"/>
                  </a:cubicBezTo>
                  <a:lnTo>
                    <a:pt x="78430" y="9503"/>
                  </a:lnTo>
                  <a:lnTo>
                    <a:pt x="69597" y="4417"/>
                  </a:lnTo>
                  <a:cubicBezTo>
                    <a:pt x="59692" y="-1472"/>
                    <a:pt x="43900" y="-1472"/>
                    <a:pt x="33727" y="4417"/>
                  </a:cubicBezTo>
                  <a:close/>
                  <a:moveTo>
                    <a:pt x="74683" y="23958"/>
                  </a:moveTo>
                  <a:cubicBezTo>
                    <a:pt x="74683" y="24493"/>
                    <a:pt x="73880" y="25564"/>
                    <a:pt x="72006" y="26634"/>
                  </a:cubicBezTo>
                  <a:lnTo>
                    <a:pt x="47647" y="40822"/>
                  </a:lnTo>
                  <a:cubicBezTo>
                    <a:pt x="41491" y="44302"/>
                    <a:pt x="31051" y="44302"/>
                    <a:pt x="24894" y="40822"/>
                  </a:cubicBezTo>
                  <a:lnTo>
                    <a:pt x="16061" y="35736"/>
                  </a:lnTo>
                  <a:cubicBezTo>
                    <a:pt x="13919" y="34665"/>
                    <a:pt x="13384" y="33326"/>
                    <a:pt x="13384" y="33059"/>
                  </a:cubicBezTo>
                  <a:cubicBezTo>
                    <a:pt x="13384" y="32523"/>
                    <a:pt x="14187" y="31453"/>
                    <a:pt x="16061" y="30382"/>
                  </a:cubicBezTo>
                  <a:lnTo>
                    <a:pt x="40420" y="16195"/>
                  </a:lnTo>
                  <a:cubicBezTo>
                    <a:pt x="43364" y="14321"/>
                    <a:pt x="47647" y="13518"/>
                    <a:pt x="51662" y="13518"/>
                  </a:cubicBezTo>
                  <a:cubicBezTo>
                    <a:pt x="55945" y="13518"/>
                    <a:pt x="59960" y="14321"/>
                    <a:pt x="62905" y="16195"/>
                  </a:cubicBezTo>
                  <a:lnTo>
                    <a:pt x="71738" y="21281"/>
                  </a:lnTo>
                  <a:lnTo>
                    <a:pt x="71738" y="21281"/>
                  </a:lnTo>
                  <a:cubicBezTo>
                    <a:pt x="73880" y="22084"/>
                    <a:pt x="74683" y="23422"/>
                    <a:pt x="74683" y="2395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2"/>
            <p:cNvSpPr/>
            <p:nvPr/>
          </p:nvSpPr>
          <p:spPr>
            <a:xfrm>
              <a:off x="7964148" y="6333210"/>
              <a:ext cx="87799" cy="56347"/>
            </a:xfrm>
            <a:custGeom>
              <a:avLst/>
              <a:gdLst/>
              <a:ahLst/>
              <a:cxnLst/>
              <a:rect l="l" t="t" r="r" b="b"/>
              <a:pathLst>
                <a:path w="87799" h="56347" extrusionOk="0">
                  <a:moveTo>
                    <a:pt x="78431" y="9503"/>
                  </a:moveTo>
                  <a:lnTo>
                    <a:pt x="69597" y="4417"/>
                  </a:lnTo>
                  <a:cubicBezTo>
                    <a:pt x="59426" y="-1472"/>
                    <a:pt x="43632" y="-1472"/>
                    <a:pt x="33728" y="4417"/>
                  </a:cubicBezTo>
                  <a:lnTo>
                    <a:pt x="9369" y="18604"/>
                  </a:lnTo>
                  <a:cubicBezTo>
                    <a:pt x="3480" y="22084"/>
                    <a:pt x="0" y="27170"/>
                    <a:pt x="0" y="32791"/>
                  </a:cubicBezTo>
                  <a:cubicBezTo>
                    <a:pt x="0" y="38413"/>
                    <a:pt x="3480" y="43498"/>
                    <a:pt x="9369" y="46978"/>
                  </a:cubicBezTo>
                  <a:lnTo>
                    <a:pt x="18202" y="52064"/>
                  </a:lnTo>
                  <a:cubicBezTo>
                    <a:pt x="23289" y="55009"/>
                    <a:pt x="29713" y="56347"/>
                    <a:pt x="36137" y="56347"/>
                  </a:cubicBezTo>
                  <a:cubicBezTo>
                    <a:pt x="42562" y="56347"/>
                    <a:pt x="48986" y="55009"/>
                    <a:pt x="54072" y="52064"/>
                  </a:cubicBezTo>
                  <a:lnTo>
                    <a:pt x="78431" y="37877"/>
                  </a:lnTo>
                  <a:cubicBezTo>
                    <a:pt x="84320" y="34397"/>
                    <a:pt x="87800" y="29311"/>
                    <a:pt x="87800" y="23690"/>
                  </a:cubicBezTo>
                  <a:cubicBezTo>
                    <a:pt x="87800" y="18069"/>
                    <a:pt x="84320" y="12715"/>
                    <a:pt x="78431" y="9503"/>
                  </a:cubicBezTo>
                  <a:close/>
                  <a:moveTo>
                    <a:pt x="71739" y="26367"/>
                  </a:moveTo>
                  <a:lnTo>
                    <a:pt x="47380" y="40554"/>
                  </a:lnTo>
                  <a:cubicBezTo>
                    <a:pt x="41491" y="44033"/>
                    <a:pt x="30783" y="44033"/>
                    <a:pt x="24627" y="40554"/>
                  </a:cubicBezTo>
                  <a:lnTo>
                    <a:pt x="15794" y="35468"/>
                  </a:lnTo>
                  <a:cubicBezTo>
                    <a:pt x="13652" y="34397"/>
                    <a:pt x="13117" y="33059"/>
                    <a:pt x="13117" y="32524"/>
                  </a:cubicBezTo>
                  <a:cubicBezTo>
                    <a:pt x="13117" y="31988"/>
                    <a:pt x="13920" y="30917"/>
                    <a:pt x="15794" y="29847"/>
                  </a:cubicBezTo>
                  <a:lnTo>
                    <a:pt x="40152" y="15660"/>
                  </a:lnTo>
                  <a:cubicBezTo>
                    <a:pt x="43097" y="13786"/>
                    <a:pt x="47380" y="12983"/>
                    <a:pt x="51395" y="12983"/>
                  </a:cubicBezTo>
                  <a:cubicBezTo>
                    <a:pt x="55678" y="12983"/>
                    <a:pt x="59693" y="13786"/>
                    <a:pt x="62905" y="15660"/>
                  </a:cubicBezTo>
                  <a:lnTo>
                    <a:pt x="71739" y="20745"/>
                  </a:lnTo>
                  <a:cubicBezTo>
                    <a:pt x="73880" y="21816"/>
                    <a:pt x="74416" y="23155"/>
                    <a:pt x="74416" y="23422"/>
                  </a:cubicBezTo>
                  <a:cubicBezTo>
                    <a:pt x="74416" y="24225"/>
                    <a:pt x="73880" y="25296"/>
                    <a:pt x="71739" y="2636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2"/>
            <p:cNvSpPr/>
            <p:nvPr/>
          </p:nvSpPr>
          <p:spPr>
            <a:xfrm>
              <a:off x="7747326" y="6332674"/>
              <a:ext cx="87799" cy="56347"/>
            </a:xfrm>
            <a:custGeom>
              <a:avLst/>
              <a:gdLst/>
              <a:ahLst/>
              <a:cxnLst/>
              <a:rect l="l" t="t" r="r" b="b"/>
              <a:pathLst>
                <a:path w="87799" h="56347" extrusionOk="0">
                  <a:moveTo>
                    <a:pt x="9369" y="46978"/>
                  </a:moveTo>
                  <a:lnTo>
                    <a:pt x="18202" y="52064"/>
                  </a:lnTo>
                  <a:cubicBezTo>
                    <a:pt x="23289" y="55009"/>
                    <a:pt x="29713" y="56347"/>
                    <a:pt x="36137" y="56347"/>
                  </a:cubicBezTo>
                  <a:cubicBezTo>
                    <a:pt x="42562" y="56347"/>
                    <a:pt x="48986" y="55009"/>
                    <a:pt x="54072" y="52064"/>
                  </a:cubicBezTo>
                  <a:lnTo>
                    <a:pt x="78431" y="37877"/>
                  </a:lnTo>
                  <a:cubicBezTo>
                    <a:pt x="84320" y="34397"/>
                    <a:pt x="87800" y="29311"/>
                    <a:pt x="87800" y="23690"/>
                  </a:cubicBezTo>
                  <a:cubicBezTo>
                    <a:pt x="87800" y="18069"/>
                    <a:pt x="84320" y="12983"/>
                    <a:pt x="78431" y="9503"/>
                  </a:cubicBezTo>
                  <a:lnTo>
                    <a:pt x="69597" y="4417"/>
                  </a:lnTo>
                  <a:cubicBezTo>
                    <a:pt x="59426" y="-1472"/>
                    <a:pt x="43632" y="-1472"/>
                    <a:pt x="33728" y="4417"/>
                  </a:cubicBezTo>
                  <a:lnTo>
                    <a:pt x="9369" y="18604"/>
                  </a:lnTo>
                  <a:cubicBezTo>
                    <a:pt x="3480" y="22084"/>
                    <a:pt x="0" y="27170"/>
                    <a:pt x="0" y="32791"/>
                  </a:cubicBezTo>
                  <a:cubicBezTo>
                    <a:pt x="0" y="38145"/>
                    <a:pt x="3213" y="43498"/>
                    <a:pt x="9369" y="46978"/>
                  </a:cubicBezTo>
                  <a:close/>
                  <a:moveTo>
                    <a:pt x="15794" y="29846"/>
                  </a:moveTo>
                  <a:lnTo>
                    <a:pt x="40152" y="15660"/>
                  </a:lnTo>
                  <a:cubicBezTo>
                    <a:pt x="43097" y="13785"/>
                    <a:pt x="47380" y="12983"/>
                    <a:pt x="51395" y="12983"/>
                  </a:cubicBezTo>
                  <a:cubicBezTo>
                    <a:pt x="55678" y="12983"/>
                    <a:pt x="59693" y="13785"/>
                    <a:pt x="62905" y="15660"/>
                  </a:cubicBezTo>
                  <a:lnTo>
                    <a:pt x="71739" y="20745"/>
                  </a:lnTo>
                  <a:cubicBezTo>
                    <a:pt x="73880" y="21816"/>
                    <a:pt x="74416" y="23154"/>
                    <a:pt x="74416" y="23422"/>
                  </a:cubicBezTo>
                  <a:cubicBezTo>
                    <a:pt x="74416" y="23958"/>
                    <a:pt x="73612" y="25029"/>
                    <a:pt x="71739" y="26099"/>
                  </a:cubicBezTo>
                  <a:lnTo>
                    <a:pt x="47380" y="40286"/>
                  </a:lnTo>
                  <a:cubicBezTo>
                    <a:pt x="41491" y="43766"/>
                    <a:pt x="30783" y="43766"/>
                    <a:pt x="24627" y="40286"/>
                  </a:cubicBezTo>
                  <a:lnTo>
                    <a:pt x="15794" y="35200"/>
                  </a:lnTo>
                  <a:cubicBezTo>
                    <a:pt x="13652" y="34130"/>
                    <a:pt x="13117" y="32791"/>
                    <a:pt x="13117" y="32256"/>
                  </a:cubicBezTo>
                  <a:cubicBezTo>
                    <a:pt x="13117" y="32256"/>
                    <a:pt x="13920" y="30918"/>
                    <a:pt x="15794" y="298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 name="Google Shape;93;p2"/>
            <p:cNvSpPr/>
            <p:nvPr/>
          </p:nvSpPr>
          <p:spPr>
            <a:xfrm>
              <a:off x="7460105" y="6562880"/>
              <a:ext cx="87799" cy="56347"/>
            </a:xfrm>
            <a:custGeom>
              <a:avLst/>
              <a:gdLst/>
              <a:ahLst/>
              <a:cxnLst/>
              <a:rect l="l" t="t" r="r" b="b"/>
              <a:pathLst>
                <a:path w="87799" h="56347" extrusionOk="0">
                  <a:moveTo>
                    <a:pt x="9369" y="46978"/>
                  </a:moveTo>
                  <a:lnTo>
                    <a:pt x="18202" y="52064"/>
                  </a:lnTo>
                  <a:cubicBezTo>
                    <a:pt x="23288" y="55009"/>
                    <a:pt x="29712" y="56347"/>
                    <a:pt x="36137" y="56347"/>
                  </a:cubicBezTo>
                  <a:cubicBezTo>
                    <a:pt x="42561" y="56347"/>
                    <a:pt x="48985" y="55009"/>
                    <a:pt x="54072" y="52064"/>
                  </a:cubicBezTo>
                  <a:lnTo>
                    <a:pt x="78430" y="37877"/>
                  </a:lnTo>
                  <a:cubicBezTo>
                    <a:pt x="84320" y="34397"/>
                    <a:pt x="87799" y="29311"/>
                    <a:pt x="87799" y="23690"/>
                  </a:cubicBezTo>
                  <a:cubicBezTo>
                    <a:pt x="87799" y="18069"/>
                    <a:pt x="84320" y="12983"/>
                    <a:pt x="78430" y="9503"/>
                  </a:cubicBezTo>
                  <a:lnTo>
                    <a:pt x="78430" y="9503"/>
                  </a:lnTo>
                  <a:lnTo>
                    <a:pt x="69597" y="4417"/>
                  </a:lnTo>
                  <a:cubicBezTo>
                    <a:pt x="59425" y="-1472"/>
                    <a:pt x="43632" y="-1472"/>
                    <a:pt x="33727" y="4417"/>
                  </a:cubicBezTo>
                  <a:lnTo>
                    <a:pt x="9369" y="18604"/>
                  </a:lnTo>
                  <a:cubicBezTo>
                    <a:pt x="3479" y="22084"/>
                    <a:pt x="0" y="27170"/>
                    <a:pt x="0" y="32791"/>
                  </a:cubicBezTo>
                  <a:cubicBezTo>
                    <a:pt x="0" y="38145"/>
                    <a:pt x="3479" y="43498"/>
                    <a:pt x="9369" y="46978"/>
                  </a:cubicBezTo>
                  <a:close/>
                  <a:moveTo>
                    <a:pt x="15793" y="29846"/>
                  </a:moveTo>
                  <a:lnTo>
                    <a:pt x="40152" y="15660"/>
                  </a:lnTo>
                  <a:cubicBezTo>
                    <a:pt x="43096" y="13785"/>
                    <a:pt x="47379" y="12983"/>
                    <a:pt x="51395" y="12983"/>
                  </a:cubicBezTo>
                  <a:cubicBezTo>
                    <a:pt x="55677" y="12983"/>
                    <a:pt x="59692" y="13785"/>
                    <a:pt x="62637" y="15660"/>
                  </a:cubicBezTo>
                  <a:lnTo>
                    <a:pt x="71471" y="20745"/>
                  </a:lnTo>
                  <a:lnTo>
                    <a:pt x="71471" y="20745"/>
                  </a:lnTo>
                  <a:cubicBezTo>
                    <a:pt x="73612" y="21816"/>
                    <a:pt x="74148" y="23154"/>
                    <a:pt x="74148" y="23422"/>
                  </a:cubicBezTo>
                  <a:cubicBezTo>
                    <a:pt x="74148" y="23958"/>
                    <a:pt x="73344" y="25029"/>
                    <a:pt x="71471" y="26099"/>
                  </a:cubicBezTo>
                  <a:lnTo>
                    <a:pt x="47112" y="40286"/>
                  </a:lnTo>
                  <a:cubicBezTo>
                    <a:pt x="41223" y="43766"/>
                    <a:pt x="30515" y="43766"/>
                    <a:pt x="24359" y="40286"/>
                  </a:cubicBezTo>
                  <a:lnTo>
                    <a:pt x="15525" y="35200"/>
                  </a:lnTo>
                  <a:cubicBezTo>
                    <a:pt x="13116" y="33862"/>
                    <a:pt x="12848" y="32791"/>
                    <a:pt x="12848" y="32523"/>
                  </a:cubicBezTo>
                  <a:cubicBezTo>
                    <a:pt x="13116" y="32256"/>
                    <a:pt x="13651" y="31185"/>
                    <a:pt x="15793" y="2984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94;p2"/>
            <p:cNvSpPr/>
            <p:nvPr/>
          </p:nvSpPr>
          <p:spPr>
            <a:xfrm>
              <a:off x="7367487" y="6608119"/>
              <a:ext cx="102522" cy="64912"/>
            </a:xfrm>
            <a:custGeom>
              <a:avLst/>
              <a:gdLst/>
              <a:ahLst/>
              <a:cxnLst/>
              <a:rect l="l" t="t" r="r" b="b"/>
              <a:pathLst>
                <a:path w="102522" h="64912" extrusionOk="0">
                  <a:moveTo>
                    <a:pt x="102522" y="23690"/>
                  </a:moveTo>
                  <a:cubicBezTo>
                    <a:pt x="102522" y="18068"/>
                    <a:pt x="99042" y="12982"/>
                    <a:pt x="93153" y="9502"/>
                  </a:cubicBezTo>
                  <a:lnTo>
                    <a:pt x="84320" y="4417"/>
                  </a:lnTo>
                  <a:cubicBezTo>
                    <a:pt x="74148" y="-1472"/>
                    <a:pt x="58355" y="-1472"/>
                    <a:pt x="48451" y="4417"/>
                  </a:cubicBezTo>
                  <a:lnTo>
                    <a:pt x="9369" y="27170"/>
                  </a:lnTo>
                  <a:cubicBezTo>
                    <a:pt x="3480" y="30650"/>
                    <a:pt x="0" y="35735"/>
                    <a:pt x="0" y="41357"/>
                  </a:cubicBezTo>
                  <a:cubicBezTo>
                    <a:pt x="0" y="46978"/>
                    <a:pt x="3480" y="52064"/>
                    <a:pt x="9369" y="55543"/>
                  </a:cubicBezTo>
                  <a:lnTo>
                    <a:pt x="18202" y="60630"/>
                  </a:lnTo>
                  <a:cubicBezTo>
                    <a:pt x="23288" y="63574"/>
                    <a:pt x="29713" y="64912"/>
                    <a:pt x="36137" y="64912"/>
                  </a:cubicBezTo>
                  <a:cubicBezTo>
                    <a:pt x="42561" y="64912"/>
                    <a:pt x="48986" y="63574"/>
                    <a:pt x="54072" y="60630"/>
                  </a:cubicBezTo>
                  <a:lnTo>
                    <a:pt x="93153" y="37877"/>
                  </a:lnTo>
                  <a:cubicBezTo>
                    <a:pt x="99042" y="34397"/>
                    <a:pt x="102522" y="29311"/>
                    <a:pt x="102522" y="23690"/>
                  </a:cubicBezTo>
                  <a:close/>
                  <a:moveTo>
                    <a:pt x="86461" y="26366"/>
                  </a:moveTo>
                  <a:lnTo>
                    <a:pt x="47379" y="49119"/>
                  </a:lnTo>
                  <a:cubicBezTo>
                    <a:pt x="41491" y="52599"/>
                    <a:pt x="30783" y="52599"/>
                    <a:pt x="24627" y="49119"/>
                  </a:cubicBezTo>
                  <a:lnTo>
                    <a:pt x="15793" y="44034"/>
                  </a:lnTo>
                  <a:cubicBezTo>
                    <a:pt x="13652" y="42695"/>
                    <a:pt x="13116" y="41624"/>
                    <a:pt x="13116" y="41357"/>
                  </a:cubicBezTo>
                  <a:cubicBezTo>
                    <a:pt x="13116" y="41089"/>
                    <a:pt x="13652" y="40018"/>
                    <a:pt x="15793" y="38680"/>
                  </a:cubicBezTo>
                  <a:lnTo>
                    <a:pt x="54875" y="15927"/>
                  </a:lnTo>
                  <a:cubicBezTo>
                    <a:pt x="57819" y="14053"/>
                    <a:pt x="62102" y="13250"/>
                    <a:pt x="66117" y="13250"/>
                  </a:cubicBezTo>
                  <a:cubicBezTo>
                    <a:pt x="70400" y="13250"/>
                    <a:pt x="74416" y="14053"/>
                    <a:pt x="77360" y="15927"/>
                  </a:cubicBezTo>
                  <a:lnTo>
                    <a:pt x="86193" y="21013"/>
                  </a:lnTo>
                  <a:cubicBezTo>
                    <a:pt x="88335" y="22083"/>
                    <a:pt x="88870" y="23422"/>
                    <a:pt x="88870" y="23690"/>
                  </a:cubicBezTo>
                  <a:cubicBezTo>
                    <a:pt x="89138" y="24225"/>
                    <a:pt x="88335" y="25296"/>
                    <a:pt x="86461" y="263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95;p2"/>
            <p:cNvSpPr/>
            <p:nvPr/>
          </p:nvSpPr>
          <p:spPr>
            <a:xfrm>
              <a:off x="7538268" y="6517375"/>
              <a:ext cx="87799" cy="56347"/>
            </a:xfrm>
            <a:custGeom>
              <a:avLst/>
              <a:gdLst/>
              <a:ahLst/>
              <a:cxnLst/>
              <a:rect l="l" t="t" r="r" b="b"/>
              <a:pathLst>
                <a:path w="87799" h="56347" extrusionOk="0">
                  <a:moveTo>
                    <a:pt x="36137" y="56347"/>
                  </a:moveTo>
                  <a:cubicBezTo>
                    <a:pt x="42561" y="56347"/>
                    <a:pt x="48986" y="55009"/>
                    <a:pt x="54072" y="52064"/>
                  </a:cubicBezTo>
                  <a:lnTo>
                    <a:pt x="78431" y="37877"/>
                  </a:lnTo>
                  <a:cubicBezTo>
                    <a:pt x="84320" y="34397"/>
                    <a:pt x="87800" y="29311"/>
                    <a:pt x="87800" y="23690"/>
                  </a:cubicBezTo>
                  <a:cubicBezTo>
                    <a:pt x="87800" y="18069"/>
                    <a:pt x="84320" y="12983"/>
                    <a:pt x="78431" y="9503"/>
                  </a:cubicBezTo>
                  <a:lnTo>
                    <a:pt x="69597" y="4417"/>
                  </a:lnTo>
                  <a:cubicBezTo>
                    <a:pt x="59425" y="-1472"/>
                    <a:pt x="43632" y="-1472"/>
                    <a:pt x="33727" y="4417"/>
                  </a:cubicBezTo>
                  <a:lnTo>
                    <a:pt x="9369" y="18604"/>
                  </a:lnTo>
                  <a:cubicBezTo>
                    <a:pt x="3480" y="22084"/>
                    <a:pt x="0" y="27170"/>
                    <a:pt x="0" y="32791"/>
                  </a:cubicBezTo>
                  <a:cubicBezTo>
                    <a:pt x="0" y="38413"/>
                    <a:pt x="3480" y="43498"/>
                    <a:pt x="9369" y="46978"/>
                  </a:cubicBezTo>
                  <a:lnTo>
                    <a:pt x="18202" y="52064"/>
                  </a:lnTo>
                  <a:cubicBezTo>
                    <a:pt x="23288" y="55009"/>
                    <a:pt x="29712" y="56347"/>
                    <a:pt x="36137" y="56347"/>
                  </a:cubicBezTo>
                  <a:close/>
                  <a:moveTo>
                    <a:pt x="13116" y="32791"/>
                  </a:moveTo>
                  <a:cubicBezTo>
                    <a:pt x="13116" y="32256"/>
                    <a:pt x="13919" y="31185"/>
                    <a:pt x="15793" y="30114"/>
                  </a:cubicBezTo>
                  <a:lnTo>
                    <a:pt x="40152" y="15927"/>
                  </a:lnTo>
                  <a:cubicBezTo>
                    <a:pt x="43096" y="14053"/>
                    <a:pt x="47379" y="13250"/>
                    <a:pt x="51395" y="13250"/>
                  </a:cubicBezTo>
                  <a:cubicBezTo>
                    <a:pt x="55678" y="13250"/>
                    <a:pt x="59693" y="14053"/>
                    <a:pt x="62637" y="15927"/>
                  </a:cubicBezTo>
                  <a:lnTo>
                    <a:pt x="71471" y="21013"/>
                  </a:lnTo>
                  <a:cubicBezTo>
                    <a:pt x="73612" y="22084"/>
                    <a:pt x="74148" y="23422"/>
                    <a:pt x="74148" y="23690"/>
                  </a:cubicBezTo>
                  <a:cubicBezTo>
                    <a:pt x="74148" y="24225"/>
                    <a:pt x="73344" y="25296"/>
                    <a:pt x="71471" y="26367"/>
                  </a:cubicBezTo>
                  <a:lnTo>
                    <a:pt x="47112" y="40554"/>
                  </a:lnTo>
                  <a:cubicBezTo>
                    <a:pt x="41223" y="44034"/>
                    <a:pt x="30515" y="44034"/>
                    <a:pt x="24359" y="40554"/>
                  </a:cubicBezTo>
                  <a:lnTo>
                    <a:pt x="15526" y="35468"/>
                  </a:lnTo>
                  <a:cubicBezTo>
                    <a:pt x="13919" y="34397"/>
                    <a:pt x="13116" y="33059"/>
                    <a:pt x="13116" y="327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 name="Google Shape;96;p2"/>
            <p:cNvSpPr/>
            <p:nvPr/>
          </p:nvSpPr>
          <p:spPr>
            <a:xfrm>
              <a:off x="7669164" y="6377913"/>
              <a:ext cx="87799" cy="56346"/>
            </a:xfrm>
            <a:custGeom>
              <a:avLst/>
              <a:gdLst/>
              <a:ahLst/>
              <a:cxnLst/>
              <a:rect l="l" t="t" r="r" b="b"/>
              <a:pathLst>
                <a:path w="87799" h="56346" extrusionOk="0">
                  <a:moveTo>
                    <a:pt x="33728" y="4417"/>
                  </a:moveTo>
                  <a:lnTo>
                    <a:pt x="9369" y="18604"/>
                  </a:lnTo>
                  <a:cubicBezTo>
                    <a:pt x="3480" y="22083"/>
                    <a:pt x="0" y="27170"/>
                    <a:pt x="0" y="32790"/>
                  </a:cubicBezTo>
                  <a:cubicBezTo>
                    <a:pt x="0" y="38412"/>
                    <a:pt x="3480" y="43498"/>
                    <a:pt x="9369" y="46978"/>
                  </a:cubicBezTo>
                  <a:lnTo>
                    <a:pt x="18202" y="52064"/>
                  </a:lnTo>
                  <a:cubicBezTo>
                    <a:pt x="23288" y="55008"/>
                    <a:pt x="29713" y="56347"/>
                    <a:pt x="36137" y="56347"/>
                  </a:cubicBezTo>
                  <a:cubicBezTo>
                    <a:pt x="42562" y="56347"/>
                    <a:pt x="48986" y="55008"/>
                    <a:pt x="54072" y="52064"/>
                  </a:cubicBezTo>
                  <a:lnTo>
                    <a:pt x="78431" y="37877"/>
                  </a:lnTo>
                  <a:cubicBezTo>
                    <a:pt x="84320" y="34397"/>
                    <a:pt x="87800" y="29311"/>
                    <a:pt x="87800" y="23690"/>
                  </a:cubicBezTo>
                  <a:cubicBezTo>
                    <a:pt x="87800" y="18068"/>
                    <a:pt x="84320" y="12982"/>
                    <a:pt x="78431" y="9502"/>
                  </a:cubicBezTo>
                  <a:lnTo>
                    <a:pt x="69597" y="4417"/>
                  </a:lnTo>
                  <a:cubicBezTo>
                    <a:pt x="59425" y="-1472"/>
                    <a:pt x="43632" y="-1472"/>
                    <a:pt x="33728" y="4417"/>
                  </a:cubicBezTo>
                  <a:close/>
                  <a:moveTo>
                    <a:pt x="74684" y="23690"/>
                  </a:moveTo>
                  <a:cubicBezTo>
                    <a:pt x="74684" y="23958"/>
                    <a:pt x="74148" y="25028"/>
                    <a:pt x="72007" y="26366"/>
                  </a:cubicBezTo>
                  <a:lnTo>
                    <a:pt x="47647" y="40554"/>
                  </a:lnTo>
                  <a:cubicBezTo>
                    <a:pt x="41491" y="44034"/>
                    <a:pt x="31051" y="44034"/>
                    <a:pt x="24895" y="40554"/>
                  </a:cubicBezTo>
                  <a:lnTo>
                    <a:pt x="16061" y="35467"/>
                  </a:lnTo>
                  <a:cubicBezTo>
                    <a:pt x="13919" y="34397"/>
                    <a:pt x="13384" y="33058"/>
                    <a:pt x="13384" y="32790"/>
                  </a:cubicBezTo>
                  <a:cubicBezTo>
                    <a:pt x="13384" y="32255"/>
                    <a:pt x="14187" y="31185"/>
                    <a:pt x="16061" y="30114"/>
                  </a:cubicBezTo>
                  <a:lnTo>
                    <a:pt x="40420" y="15927"/>
                  </a:lnTo>
                  <a:cubicBezTo>
                    <a:pt x="43364" y="14053"/>
                    <a:pt x="47647" y="13250"/>
                    <a:pt x="51663" y="13250"/>
                  </a:cubicBezTo>
                  <a:cubicBezTo>
                    <a:pt x="55946" y="13250"/>
                    <a:pt x="59961" y="14053"/>
                    <a:pt x="63173" y="15927"/>
                  </a:cubicBezTo>
                  <a:lnTo>
                    <a:pt x="72007" y="21013"/>
                  </a:lnTo>
                  <a:lnTo>
                    <a:pt x="72007" y="21013"/>
                  </a:lnTo>
                  <a:cubicBezTo>
                    <a:pt x="74148" y="22351"/>
                    <a:pt x="74684" y="23422"/>
                    <a:pt x="74684" y="236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 name="Google Shape;97;p2"/>
            <p:cNvSpPr/>
            <p:nvPr/>
          </p:nvSpPr>
          <p:spPr>
            <a:xfrm>
              <a:off x="7593410" y="6421812"/>
              <a:ext cx="87799" cy="56347"/>
            </a:xfrm>
            <a:custGeom>
              <a:avLst/>
              <a:gdLst/>
              <a:ahLst/>
              <a:cxnLst/>
              <a:rect l="l" t="t" r="r" b="b"/>
              <a:pathLst>
                <a:path w="87799" h="56347" extrusionOk="0">
                  <a:moveTo>
                    <a:pt x="33728" y="4417"/>
                  </a:moveTo>
                  <a:lnTo>
                    <a:pt x="9369" y="18604"/>
                  </a:lnTo>
                  <a:cubicBezTo>
                    <a:pt x="3480" y="22084"/>
                    <a:pt x="0" y="27170"/>
                    <a:pt x="0" y="32791"/>
                  </a:cubicBezTo>
                  <a:cubicBezTo>
                    <a:pt x="0" y="38412"/>
                    <a:pt x="3480" y="43498"/>
                    <a:pt x="9369" y="46978"/>
                  </a:cubicBezTo>
                  <a:lnTo>
                    <a:pt x="18202" y="52064"/>
                  </a:lnTo>
                  <a:cubicBezTo>
                    <a:pt x="23289" y="55009"/>
                    <a:pt x="29713" y="56347"/>
                    <a:pt x="36137" y="56347"/>
                  </a:cubicBezTo>
                  <a:cubicBezTo>
                    <a:pt x="42562" y="56347"/>
                    <a:pt x="48986" y="55009"/>
                    <a:pt x="54072" y="52064"/>
                  </a:cubicBezTo>
                  <a:lnTo>
                    <a:pt x="78431" y="37877"/>
                  </a:lnTo>
                  <a:cubicBezTo>
                    <a:pt x="84320" y="34397"/>
                    <a:pt x="87800" y="29311"/>
                    <a:pt x="87800" y="23690"/>
                  </a:cubicBezTo>
                  <a:cubicBezTo>
                    <a:pt x="87800" y="18069"/>
                    <a:pt x="84320" y="12982"/>
                    <a:pt x="78431" y="9503"/>
                  </a:cubicBezTo>
                  <a:lnTo>
                    <a:pt x="69597" y="4417"/>
                  </a:lnTo>
                  <a:cubicBezTo>
                    <a:pt x="59693" y="-1472"/>
                    <a:pt x="43900" y="-1472"/>
                    <a:pt x="33728" y="4417"/>
                  </a:cubicBezTo>
                  <a:close/>
                  <a:moveTo>
                    <a:pt x="74684" y="23690"/>
                  </a:moveTo>
                  <a:cubicBezTo>
                    <a:pt x="74684" y="23958"/>
                    <a:pt x="74148" y="25028"/>
                    <a:pt x="72007" y="26366"/>
                  </a:cubicBezTo>
                  <a:lnTo>
                    <a:pt x="47647" y="40554"/>
                  </a:lnTo>
                  <a:cubicBezTo>
                    <a:pt x="41759" y="44034"/>
                    <a:pt x="31051" y="44034"/>
                    <a:pt x="24895" y="40554"/>
                  </a:cubicBezTo>
                  <a:lnTo>
                    <a:pt x="16061" y="35468"/>
                  </a:lnTo>
                  <a:cubicBezTo>
                    <a:pt x="13920" y="34397"/>
                    <a:pt x="13384" y="33058"/>
                    <a:pt x="13384" y="32523"/>
                  </a:cubicBezTo>
                  <a:cubicBezTo>
                    <a:pt x="13384" y="31988"/>
                    <a:pt x="14187" y="30918"/>
                    <a:pt x="16061" y="29846"/>
                  </a:cubicBezTo>
                  <a:lnTo>
                    <a:pt x="40420" y="15659"/>
                  </a:lnTo>
                  <a:cubicBezTo>
                    <a:pt x="43365" y="13785"/>
                    <a:pt x="47647" y="12982"/>
                    <a:pt x="51663" y="12982"/>
                  </a:cubicBezTo>
                  <a:cubicBezTo>
                    <a:pt x="55946" y="12982"/>
                    <a:pt x="59961" y="13785"/>
                    <a:pt x="63173" y="15659"/>
                  </a:cubicBezTo>
                  <a:lnTo>
                    <a:pt x="72007" y="20745"/>
                  </a:lnTo>
                  <a:cubicBezTo>
                    <a:pt x="74148" y="22351"/>
                    <a:pt x="74684" y="23422"/>
                    <a:pt x="74684" y="2369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 name="Google Shape;98;p2"/>
            <p:cNvSpPr/>
            <p:nvPr/>
          </p:nvSpPr>
          <p:spPr>
            <a:xfrm>
              <a:off x="7692184" y="6427969"/>
              <a:ext cx="87799" cy="56346"/>
            </a:xfrm>
            <a:custGeom>
              <a:avLst/>
              <a:gdLst/>
              <a:ahLst/>
              <a:cxnLst/>
              <a:rect l="l" t="t" r="r" b="b"/>
              <a:pathLst>
                <a:path w="87799" h="56346" extrusionOk="0">
                  <a:moveTo>
                    <a:pt x="36137" y="56347"/>
                  </a:moveTo>
                  <a:cubicBezTo>
                    <a:pt x="42561" y="56347"/>
                    <a:pt x="48986" y="55008"/>
                    <a:pt x="54072" y="52064"/>
                  </a:cubicBezTo>
                  <a:lnTo>
                    <a:pt x="78431" y="37877"/>
                  </a:lnTo>
                  <a:cubicBezTo>
                    <a:pt x="84320" y="34397"/>
                    <a:pt x="87800" y="29311"/>
                    <a:pt x="87800" y="23690"/>
                  </a:cubicBezTo>
                  <a:cubicBezTo>
                    <a:pt x="87800" y="18069"/>
                    <a:pt x="84320" y="12982"/>
                    <a:pt x="78431" y="9502"/>
                  </a:cubicBezTo>
                  <a:lnTo>
                    <a:pt x="78431" y="9502"/>
                  </a:lnTo>
                  <a:lnTo>
                    <a:pt x="69597" y="4417"/>
                  </a:lnTo>
                  <a:cubicBezTo>
                    <a:pt x="59425" y="-1472"/>
                    <a:pt x="43632" y="-1472"/>
                    <a:pt x="33727" y="4417"/>
                  </a:cubicBezTo>
                  <a:lnTo>
                    <a:pt x="9369" y="18604"/>
                  </a:lnTo>
                  <a:cubicBezTo>
                    <a:pt x="3480" y="22084"/>
                    <a:pt x="0" y="27170"/>
                    <a:pt x="0" y="32791"/>
                  </a:cubicBezTo>
                  <a:cubicBezTo>
                    <a:pt x="0" y="38412"/>
                    <a:pt x="3480" y="43498"/>
                    <a:pt x="9369" y="46978"/>
                  </a:cubicBezTo>
                  <a:lnTo>
                    <a:pt x="18202" y="52064"/>
                  </a:lnTo>
                  <a:cubicBezTo>
                    <a:pt x="23020" y="55008"/>
                    <a:pt x="29445" y="56347"/>
                    <a:pt x="36137" y="56347"/>
                  </a:cubicBezTo>
                  <a:close/>
                  <a:moveTo>
                    <a:pt x="13116" y="32791"/>
                  </a:moveTo>
                  <a:cubicBezTo>
                    <a:pt x="13116" y="32523"/>
                    <a:pt x="13651" y="31453"/>
                    <a:pt x="15793" y="30114"/>
                  </a:cubicBezTo>
                  <a:lnTo>
                    <a:pt x="40152" y="15927"/>
                  </a:lnTo>
                  <a:cubicBezTo>
                    <a:pt x="43096" y="14053"/>
                    <a:pt x="47379" y="13250"/>
                    <a:pt x="51395" y="13250"/>
                  </a:cubicBezTo>
                  <a:cubicBezTo>
                    <a:pt x="55678" y="13250"/>
                    <a:pt x="59693" y="14053"/>
                    <a:pt x="62637" y="15927"/>
                  </a:cubicBezTo>
                  <a:lnTo>
                    <a:pt x="71471" y="21013"/>
                  </a:lnTo>
                  <a:lnTo>
                    <a:pt x="71471" y="21013"/>
                  </a:lnTo>
                  <a:cubicBezTo>
                    <a:pt x="73612" y="22084"/>
                    <a:pt x="74148" y="23422"/>
                    <a:pt x="74148" y="23690"/>
                  </a:cubicBezTo>
                  <a:cubicBezTo>
                    <a:pt x="74148" y="24225"/>
                    <a:pt x="73344" y="25296"/>
                    <a:pt x="71471" y="26366"/>
                  </a:cubicBezTo>
                  <a:lnTo>
                    <a:pt x="47112" y="40554"/>
                  </a:lnTo>
                  <a:cubicBezTo>
                    <a:pt x="41223" y="44034"/>
                    <a:pt x="30515" y="44034"/>
                    <a:pt x="24359" y="40554"/>
                  </a:cubicBezTo>
                  <a:lnTo>
                    <a:pt x="15526" y="35468"/>
                  </a:lnTo>
                  <a:cubicBezTo>
                    <a:pt x="13651" y="34130"/>
                    <a:pt x="13116" y="33058"/>
                    <a:pt x="13116" y="327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 name="Google Shape;99;p2"/>
            <p:cNvSpPr/>
            <p:nvPr/>
          </p:nvSpPr>
          <p:spPr>
            <a:xfrm>
              <a:off x="7616430" y="6472137"/>
              <a:ext cx="87799" cy="56346"/>
            </a:xfrm>
            <a:custGeom>
              <a:avLst/>
              <a:gdLst/>
              <a:ahLst/>
              <a:cxnLst/>
              <a:rect l="l" t="t" r="r" b="b"/>
              <a:pathLst>
                <a:path w="87799" h="56346" extrusionOk="0">
                  <a:moveTo>
                    <a:pt x="36137" y="56347"/>
                  </a:moveTo>
                  <a:cubicBezTo>
                    <a:pt x="42561" y="56347"/>
                    <a:pt x="48986" y="55008"/>
                    <a:pt x="54072" y="52064"/>
                  </a:cubicBezTo>
                  <a:lnTo>
                    <a:pt x="78431" y="37877"/>
                  </a:lnTo>
                  <a:cubicBezTo>
                    <a:pt x="84320" y="34397"/>
                    <a:pt x="87800" y="29311"/>
                    <a:pt x="87800" y="23690"/>
                  </a:cubicBezTo>
                  <a:cubicBezTo>
                    <a:pt x="87800" y="18069"/>
                    <a:pt x="84320" y="12982"/>
                    <a:pt x="78431" y="9502"/>
                  </a:cubicBezTo>
                  <a:lnTo>
                    <a:pt x="69597" y="4417"/>
                  </a:lnTo>
                  <a:cubicBezTo>
                    <a:pt x="59425" y="-1472"/>
                    <a:pt x="43632" y="-1472"/>
                    <a:pt x="33728" y="4417"/>
                  </a:cubicBezTo>
                  <a:lnTo>
                    <a:pt x="9369" y="18604"/>
                  </a:lnTo>
                  <a:cubicBezTo>
                    <a:pt x="3480" y="22084"/>
                    <a:pt x="0" y="27170"/>
                    <a:pt x="0" y="32791"/>
                  </a:cubicBezTo>
                  <a:cubicBezTo>
                    <a:pt x="0" y="38412"/>
                    <a:pt x="3480" y="43498"/>
                    <a:pt x="9369" y="46978"/>
                  </a:cubicBezTo>
                  <a:lnTo>
                    <a:pt x="18202" y="52064"/>
                  </a:lnTo>
                  <a:cubicBezTo>
                    <a:pt x="23021" y="54741"/>
                    <a:pt x="29713" y="56347"/>
                    <a:pt x="36137" y="56347"/>
                  </a:cubicBezTo>
                  <a:close/>
                  <a:moveTo>
                    <a:pt x="13116" y="32523"/>
                  </a:moveTo>
                  <a:cubicBezTo>
                    <a:pt x="13116" y="31988"/>
                    <a:pt x="13919" y="30917"/>
                    <a:pt x="15793" y="29846"/>
                  </a:cubicBezTo>
                  <a:lnTo>
                    <a:pt x="40152" y="15659"/>
                  </a:lnTo>
                  <a:cubicBezTo>
                    <a:pt x="43097" y="13785"/>
                    <a:pt x="47379" y="12982"/>
                    <a:pt x="51395" y="12982"/>
                  </a:cubicBezTo>
                  <a:cubicBezTo>
                    <a:pt x="55678" y="12982"/>
                    <a:pt x="59693" y="13785"/>
                    <a:pt x="62637" y="15659"/>
                  </a:cubicBezTo>
                  <a:lnTo>
                    <a:pt x="71471" y="20745"/>
                  </a:lnTo>
                  <a:cubicBezTo>
                    <a:pt x="73612" y="21816"/>
                    <a:pt x="74148" y="23154"/>
                    <a:pt x="74148" y="23422"/>
                  </a:cubicBezTo>
                  <a:cubicBezTo>
                    <a:pt x="74148" y="23958"/>
                    <a:pt x="73344" y="25028"/>
                    <a:pt x="71471" y="26099"/>
                  </a:cubicBezTo>
                  <a:lnTo>
                    <a:pt x="47112" y="40286"/>
                  </a:lnTo>
                  <a:cubicBezTo>
                    <a:pt x="40955" y="43766"/>
                    <a:pt x="30515" y="43766"/>
                    <a:pt x="24359" y="40286"/>
                  </a:cubicBezTo>
                  <a:lnTo>
                    <a:pt x="15526" y="35200"/>
                  </a:lnTo>
                  <a:cubicBezTo>
                    <a:pt x="13919" y="34130"/>
                    <a:pt x="13116" y="33058"/>
                    <a:pt x="13116" y="325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00;p2"/>
            <p:cNvSpPr/>
            <p:nvPr/>
          </p:nvSpPr>
          <p:spPr>
            <a:xfrm>
              <a:off x="7578152" y="6378448"/>
              <a:ext cx="395633" cy="235157"/>
            </a:xfrm>
            <a:custGeom>
              <a:avLst/>
              <a:gdLst/>
              <a:ahLst/>
              <a:cxnLst/>
              <a:rect l="l" t="t" r="r" b="b"/>
              <a:pathLst>
                <a:path w="395633" h="235157" extrusionOk="0">
                  <a:moveTo>
                    <a:pt x="386265" y="9502"/>
                  </a:moveTo>
                  <a:lnTo>
                    <a:pt x="377431" y="4417"/>
                  </a:lnTo>
                  <a:cubicBezTo>
                    <a:pt x="367259" y="-1472"/>
                    <a:pt x="351466" y="-1472"/>
                    <a:pt x="341562" y="4417"/>
                  </a:cubicBezTo>
                  <a:lnTo>
                    <a:pt x="9369" y="197415"/>
                  </a:lnTo>
                  <a:cubicBezTo>
                    <a:pt x="3480" y="200895"/>
                    <a:pt x="0" y="205981"/>
                    <a:pt x="0" y="211602"/>
                  </a:cubicBezTo>
                  <a:cubicBezTo>
                    <a:pt x="0" y="217223"/>
                    <a:pt x="3480" y="222309"/>
                    <a:pt x="9369" y="225789"/>
                  </a:cubicBezTo>
                  <a:lnTo>
                    <a:pt x="18202" y="230875"/>
                  </a:lnTo>
                  <a:cubicBezTo>
                    <a:pt x="23288" y="233820"/>
                    <a:pt x="29713" y="235158"/>
                    <a:pt x="36137" y="235158"/>
                  </a:cubicBezTo>
                  <a:cubicBezTo>
                    <a:pt x="42562" y="235158"/>
                    <a:pt x="48986" y="233820"/>
                    <a:pt x="54072" y="230875"/>
                  </a:cubicBezTo>
                  <a:lnTo>
                    <a:pt x="386265" y="37877"/>
                  </a:lnTo>
                  <a:cubicBezTo>
                    <a:pt x="392153" y="34397"/>
                    <a:pt x="395633" y="29311"/>
                    <a:pt x="395633" y="23690"/>
                  </a:cubicBezTo>
                  <a:cubicBezTo>
                    <a:pt x="395633" y="18336"/>
                    <a:pt x="392153" y="12982"/>
                    <a:pt x="386265" y="9502"/>
                  </a:cubicBezTo>
                  <a:close/>
                  <a:moveTo>
                    <a:pt x="379573" y="26634"/>
                  </a:moveTo>
                  <a:lnTo>
                    <a:pt x="47379" y="219632"/>
                  </a:lnTo>
                  <a:cubicBezTo>
                    <a:pt x="41491" y="223112"/>
                    <a:pt x="30783" y="223112"/>
                    <a:pt x="24627" y="219632"/>
                  </a:cubicBezTo>
                  <a:lnTo>
                    <a:pt x="15794" y="214547"/>
                  </a:lnTo>
                  <a:cubicBezTo>
                    <a:pt x="13652" y="213476"/>
                    <a:pt x="13117" y="212138"/>
                    <a:pt x="13117" y="211602"/>
                  </a:cubicBezTo>
                  <a:cubicBezTo>
                    <a:pt x="13117" y="211067"/>
                    <a:pt x="13919" y="209996"/>
                    <a:pt x="15794" y="208925"/>
                  </a:cubicBezTo>
                  <a:lnTo>
                    <a:pt x="347986" y="15927"/>
                  </a:lnTo>
                  <a:cubicBezTo>
                    <a:pt x="350931" y="14053"/>
                    <a:pt x="355213" y="13250"/>
                    <a:pt x="359228" y="13250"/>
                  </a:cubicBezTo>
                  <a:cubicBezTo>
                    <a:pt x="363512" y="13250"/>
                    <a:pt x="367527" y="14053"/>
                    <a:pt x="370739" y="15927"/>
                  </a:cubicBezTo>
                  <a:lnTo>
                    <a:pt x="379573" y="21013"/>
                  </a:lnTo>
                  <a:lnTo>
                    <a:pt x="379573" y="21013"/>
                  </a:lnTo>
                  <a:cubicBezTo>
                    <a:pt x="381981" y="22351"/>
                    <a:pt x="382249" y="23422"/>
                    <a:pt x="382249" y="23690"/>
                  </a:cubicBezTo>
                  <a:cubicBezTo>
                    <a:pt x="382249" y="24225"/>
                    <a:pt x="381981" y="25296"/>
                    <a:pt x="379573" y="26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2"/>
            <p:cNvSpPr/>
            <p:nvPr/>
          </p:nvSpPr>
          <p:spPr>
            <a:xfrm>
              <a:off x="7513373" y="6341776"/>
              <a:ext cx="87799" cy="56346"/>
            </a:xfrm>
            <a:custGeom>
              <a:avLst/>
              <a:gdLst/>
              <a:ahLst/>
              <a:cxnLst/>
              <a:rect l="l" t="t" r="r" b="b"/>
              <a:pathLst>
                <a:path w="87799" h="56346" extrusionOk="0">
                  <a:moveTo>
                    <a:pt x="9369" y="46978"/>
                  </a:moveTo>
                  <a:lnTo>
                    <a:pt x="18202" y="52064"/>
                  </a:lnTo>
                  <a:cubicBezTo>
                    <a:pt x="23288" y="55008"/>
                    <a:pt x="29713" y="56347"/>
                    <a:pt x="36137" y="56347"/>
                  </a:cubicBezTo>
                  <a:cubicBezTo>
                    <a:pt x="42561" y="56347"/>
                    <a:pt x="48986" y="55008"/>
                    <a:pt x="54072" y="52064"/>
                  </a:cubicBezTo>
                  <a:lnTo>
                    <a:pt x="78431" y="37877"/>
                  </a:lnTo>
                  <a:cubicBezTo>
                    <a:pt x="84320" y="34397"/>
                    <a:pt x="87800" y="29311"/>
                    <a:pt x="87800" y="23690"/>
                  </a:cubicBezTo>
                  <a:cubicBezTo>
                    <a:pt x="87800" y="18068"/>
                    <a:pt x="84320" y="12982"/>
                    <a:pt x="78431" y="9502"/>
                  </a:cubicBezTo>
                  <a:lnTo>
                    <a:pt x="69597" y="4417"/>
                  </a:lnTo>
                  <a:cubicBezTo>
                    <a:pt x="59425" y="-1472"/>
                    <a:pt x="43632" y="-1472"/>
                    <a:pt x="33728" y="4417"/>
                  </a:cubicBezTo>
                  <a:lnTo>
                    <a:pt x="9369" y="18604"/>
                  </a:lnTo>
                  <a:cubicBezTo>
                    <a:pt x="3480" y="22083"/>
                    <a:pt x="0" y="27170"/>
                    <a:pt x="0" y="32790"/>
                  </a:cubicBezTo>
                  <a:cubicBezTo>
                    <a:pt x="0" y="38412"/>
                    <a:pt x="3480" y="43498"/>
                    <a:pt x="9369" y="46978"/>
                  </a:cubicBezTo>
                  <a:close/>
                  <a:moveTo>
                    <a:pt x="16061" y="30114"/>
                  </a:moveTo>
                  <a:lnTo>
                    <a:pt x="40420" y="15927"/>
                  </a:lnTo>
                  <a:cubicBezTo>
                    <a:pt x="43364" y="14053"/>
                    <a:pt x="47647" y="13250"/>
                    <a:pt x="51663" y="13250"/>
                  </a:cubicBezTo>
                  <a:cubicBezTo>
                    <a:pt x="55945" y="13250"/>
                    <a:pt x="59960" y="14053"/>
                    <a:pt x="62905" y="15927"/>
                  </a:cubicBezTo>
                  <a:lnTo>
                    <a:pt x="71739" y="21013"/>
                  </a:lnTo>
                  <a:cubicBezTo>
                    <a:pt x="73880" y="22083"/>
                    <a:pt x="74416" y="23422"/>
                    <a:pt x="74416" y="23690"/>
                  </a:cubicBezTo>
                  <a:cubicBezTo>
                    <a:pt x="74416" y="24225"/>
                    <a:pt x="73612" y="25296"/>
                    <a:pt x="71739" y="26366"/>
                  </a:cubicBezTo>
                  <a:lnTo>
                    <a:pt x="47379" y="40554"/>
                  </a:lnTo>
                  <a:cubicBezTo>
                    <a:pt x="41491" y="44034"/>
                    <a:pt x="30783" y="44034"/>
                    <a:pt x="24627" y="40554"/>
                  </a:cubicBezTo>
                  <a:lnTo>
                    <a:pt x="15793" y="35467"/>
                  </a:lnTo>
                  <a:cubicBezTo>
                    <a:pt x="13384" y="34129"/>
                    <a:pt x="13116" y="33058"/>
                    <a:pt x="13116" y="32790"/>
                  </a:cubicBezTo>
                  <a:cubicBezTo>
                    <a:pt x="13384" y="32523"/>
                    <a:pt x="13919" y="31452"/>
                    <a:pt x="16061" y="3011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 name="Google Shape;102;p2"/>
            <p:cNvSpPr/>
            <p:nvPr/>
          </p:nvSpPr>
          <p:spPr>
            <a:xfrm>
              <a:off x="7499989" y="6602765"/>
              <a:ext cx="87814" cy="56346"/>
            </a:xfrm>
            <a:custGeom>
              <a:avLst/>
              <a:gdLst/>
              <a:ahLst/>
              <a:cxnLst/>
              <a:rect l="l" t="t" r="r" b="b"/>
              <a:pathLst>
                <a:path w="87814" h="56346" extrusionOk="0">
                  <a:moveTo>
                    <a:pt x="78698" y="9502"/>
                  </a:moveTo>
                  <a:lnTo>
                    <a:pt x="69865" y="4417"/>
                  </a:lnTo>
                  <a:cubicBezTo>
                    <a:pt x="59693" y="-1472"/>
                    <a:pt x="43900" y="-1472"/>
                    <a:pt x="33728" y="4417"/>
                  </a:cubicBezTo>
                  <a:lnTo>
                    <a:pt x="9369" y="18604"/>
                  </a:lnTo>
                  <a:cubicBezTo>
                    <a:pt x="3480" y="22083"/>
                    <a:pt x="0" y="27170"/>
                    <a:pt x="0" y="32790"/>
                  </a:cubicBezTo>
                  <a:cubicBezTo>
                    <a:pt x="0" y="38412"/>
                    <a:pt x="3480" y="43498"/>
                    <a:pt x="9369" y="46978"/>
                  </a:cubicBezTo>
                  <a:lnTo>
                    <a:pt x="18202" y="52064"/>
                  </a:lnTo>
                  <a:cubicBezTo>
                    <a:pt x="23288" y="55008"/>
                    <a:pt x="29713" y="56347"/>
                    <a:pt x="36137" y="56347"/>
                  </a:cubicBezTo>
                  <a:cubicBezTo>
                    <a:pt x="42561" y="56347"/>
                    <a:pt x="48986" y="55008"/>
                    <a:pt x="54072" y="52064"/>
                  </a:cubicBezTo>
                  <a:lnTo>
                    <a:pt x="78431" y="37877"/>
                  </a:lnTo>
                  <a:cubicBezTo>
                    <a:pt x="84320" y="34397"/>
                    <a:pt x="87800" y="29311"/>
                    <a:pt x="87800" y="23690"/>
                  </a:cubicBezTo>
                  <a:cubicBezTo>
                    <a:pt x="88067" y="18068"/>
                    <a:pt x="84588" y="12982"/>
                    <a:pt x="78698" y="9502"/>
                  </a:cubicBezTo>
                  <a:close/>
                  <a:moveTo>
                    <a:pt x="72006" y="26366"/>
                  </a:moveTo>
                  <a:lnTo>
                    <a:pt x="47647" y="40554"/>
                  </a:lnTo>
                  <a:cubicBezTo>
                    <a:pt x="41759" y="44034"/>
                    <a:pt x="31051" y="44034"/>
                    <a:pt x="24895" y="40554"/>
                  </a:cubicBezTo>
                  <a:lnTo>
                    <a:pt x="16061" y="35467"/>
                  </a:lnTo>
                  <a:cubicBezTo>
                    <a:pt x="13919" y="34397"/>
                    <a:pt x="13384" y="33058"/>
                    <a:pt x="13384" y="32523"/>
                  </a:cubicBezTo>
                  <a:cubicBezTo>
                    <a:pt x="13384" y="31988"/>
                    <a:pt x="14187" y="30917"/>
                    <a:pt x="16061" y="29846"/>
                  </a:cubicBezTo>
                  <a:lnTo>
                    <a:pt x="40420" y="15659"/>
                  </a:lnTo>
                  <a:cubicBezTo>
                    <a:pt x="43364" y="13785"/>
                    <a:pt x="47647" y="12982"/>
                    <a:pt x="51663" y="12982"/>
                  </a:cubicBezTo>
                  <a:cubicBezTo>
                    <a:pt x="55945" y="12982"/>
                    <a:pt x="59960" y="13785"/>
                    <a:pt x="63173" y="15659"/>
                  </a:cubicBezTo>
                  <a:lnTo>
                    <a:pt x="72006" y="20745"/>
                  </a:lnTo>
                  <a:cubicBezTo>
                    <a:pt x="74148" y="22083"/>
                    <a:pt x="74683" y="23154"/>
                    <a:pt x="74683" y="23422"/>
                  </a:cubicBezTo>
                  <a:cubicBezTo>
                    <a:pt x="74683" y="23958"/>
                    <a:pt x="74148" y="25028"/>
                    <a:pt x="72006" y="2636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 name="Google Shape;103;p2"/>
            <p:cNvSpPr/>
            <p:nvPr/>
          </p:nvSpPr>
          <p:spPr>
            <a:xfrm>
              <a:off x="7421826" y="6648003"/>
              <a:ext cx="87814" cy="56347"/>
            </a:xfrm>
            <a:custGeom>
              <a:avLst/>
              <a:gdLst/>
              <a:ahLst/>
              <a:cxnLst/>
              <a:rect l="l" t="t" r="r" b="b"/>
              <a:pathLst>
                <a:path w="87814" h="56347" extrusionOk="0">
                  <a:moveTo>
                    <a:pt x="78698" y="9503"/>
                  </a:moveTo>
                  <a:lnTo>
                    <a:pt x="69864" y="4417"/>
                  </a:lnTo>
                  <a:cubicBezTo>
                    <a:pt x="59693" y="-1472"/>
                    <a:pt x="43900" y="-1472"/>
                    <a:pt x="33727" y="4417"/>
                  </a:cubicBezTo>
                  <a:lnTo>
                    <a:pt x="9369" y="18604"/>
                  </a:lnTo>
                  <a:cubicBezTo>
                    <a:pt x="3480" y="22084"/>
                    <a:pt x="0" y="27170"/>
                    <a:pt x="0" y="32791"/>
                  </a:cubicBezTo>
                  <a:cubicBezTo>
                    <a:pt x="0" y="38412"/>
                    <a:pt x="3480" y="43498"/>
                    <a:pt x="9369" y="46978"/>
                  </a:cubicBezTo>
                  <a:lnTo>
                    <a:pt x="18202" y="52064"/>
                  </a:lnTo>
                  <a:cubicBezTo>
                    <a:pt x="23288" y="55009"/>
                    <a:pt x="29712" y="56347"/>
                    <a:pt x="36137" y="56347"/>
                  </a:cubicBezTo>
                  <a:cubicBezTo>
                    <a:pt x="42561" y="56347"/>
                    <a:pt x="48986" y="55009"/>
                    <a:pt x="54072" y="52064"/>
                  </a:cubicBezTo>
                  <a:lnTo>
                    <a:pt x="78431" y="37877"/>
                  </a:lnTo>
                  <a:cubicBezTo>
                    <a:pt x="84320" y="34397"/>
                    <a:pt x="87800" y="29311"/>
                    <a:pt x="87800" y="23690"/>
                  </a:cubicBezTo>
                  <a:cubicBezTo>
                    <a:pt x="88067" y="18336"/>
                    <a:pt x="84587" y="12982"/>
                    <a:pt x="78698" y="9503"/>
                  </a:cubicBezTo>
                  <a:close/>
                  <a:moveTo>
                    <a:pt x="72006" y="26634"/>
                  </a:moveTo>
                  <a:lnTo>
                    <a:pt x="47647" y="40822"/>
                  </a:lnTo>
                  <a:cubicBezTo>
                    <a:pt x="41758" y="44302"/>
                    <a:pt x="31051" y="44302"/>
                    <a:pt x="24895" y="40822"/>
                  </a:cubicBezTo>
                  <a:lnTo>
                    <a:pt x="16061" y="35735"/>
                  </a:lnTo>
                  <a:cubicBezTo>
                    <a:pt x="13919" y="34665"/>
                    <a:pt x="13384" y="33326"/>
                    <a:pt x="13384" y="32791"/>
                  </a:cubicBezTo>
                  <a:cubicBezTo>
                    <a:pt x="13384" y="32256"/>
                    <a:pt x="14187" y="31185"/>
                    <a:pt x="16061" y="30114"/>
                  </a:cubicBezTo>
                  <a:lnTo>
                    <a:pt x="40420" y="15927"/>
                  </a:lnTo>
                  <a:cubicBezTo>
                    <a:pt x="43364" y="14053"/>
                    <a:pt x="47647" y="13250"/>
                    <a:pt x="51663" y="13250"/>
                  </a:cubicBezTo>
                  <a:cubicBezTo>
                    <a:pt x="55945" y="13250"/>
                    <a:pt x="59960" y="14053"/>
                    <a:pt x="63172" y="15927"/>
                  </a:cubicBezTo>
                  <a:lnTo>
                    <a:pt x="72006" y="21013"/>
                  </a:lnTo>
                  <a:cubicBezTo>
                    <a:pt x="74148" y="22084"/>
                    <a:pt x="74683" y="23422"/>
                    <a:pt x="74683" y="23690"/>
                  </a:cubicBezTo>
                  <a:cubicBezTo>
                    <a:pt x="74683" y="24225"/>
                    <a:pt x="74148" y="25564"/>
                    <a:pt x="72006" y="266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2"/>
            <p:cNvSpPr/>
            <p:nvPr/>
          </p:nvSpPr>
          <p:spPr>
            <a:xfrm>
              <a:off x="7437084" y="6512556"/>
              <a:ext cx="87799" cy="56347"/>
            </a:xfrm>
            <a:custGeom>
              <a:avLst/>
              <a:gdLst/>
              <a:ahLst/>
              <a:cxnLst/>
              <a:rect l="l" t="t" r="r" b="b"/>
              <a:pathLst>
                <a:path w="87799" h="56347" extrusionOk="0">
                  <a:moveTo>
                    <a:pt x="33728" y="4417"/>
                  </a:moveTo>
                  <a:lnTo>
                    <a:pt x="9369" y="18604"/>
                  </a:lnTo>
                  <a:cubicBezTo>
                    <a:pt x="3480" y="22084"/>
                    <a:pt x="0" y="27170"/>
                    <a:pt x="0" y="32791"/>
                  </a:cubicBezTo>
                  <a:cubicBezTo>
                    <a:pt x="0" y="38413"/>
                    <a:pt x="3480" y="43498"/>
                    <a:pt x="9369" y="46978"/>
                  </a:cubicBezTo>
                  <a:lnTo>
                    <a:pt x="18202" y="52064"/>
                  </a:lnTo>
                  <a:cubicBezTo>
                    <a:pt x="23288" y="55009"/>
                    <a:pt x="29713" y="56347"/>
                    <a:pt x="36137" y="56347"/>
                  </a:cubicBezTo>
                  <a:cubicBezTo>
                    <a:pt x="42561" y="56347"/>
                    <a:pt x="48986" y="55009"/>
                    <a:pt x="54072" y="52064"/>
                  </a:cubicBezTo>
                  <a:lnTo>
                    <a:pt x="78431" y="37877"/>
                  </a:lnTo>
                  <a:cubicBezTo>
                    <a:pt x="84320" y="34397"/>
                    <a:pt x="87800" y="29311"/>
                    <a:pt x="87800" y="23690"/>
                  </a:cubicBezTo>
                  <a:cubicBezTo>
                    <a:pt x="87800" y="18069"/>
                    <a:pt x="84320" y="12983"/>
                    <a:pt x="78431" y="9503"/>
                  </a:cubicBezTo>
                  <a:lnTo>
                    <a:pt x="69597" y="4417"/>
                  </a:lnTo>
                  <a:cubicBezTo>
                    <a:pt x="59693" y="-1472"/>
                    <a:pt x="43900" y="-1472"/>
                    <a:pt x="33728" y="4417"/>
                  </a:cubicBezTo>
                  <a:close/>
                  <a:moveTo>
                    <a:pt x="74683" y="23957"/>
                  </a:moveTo>
                  <a:cubicBezTo>
                    <a:pt x="74683" y="24225"/>
                    <a:pt x="74148" y="25296"/>
                    <a:pt x="72006" y="26634"/>
                  </a:cubicBezTo>
                  <a:lnTo>
                    <a:pt x="47647" y="40821"/>
                  </a:lnTo>
                  <a:cubicBezTo>
                    <a:pt x="41759" y="44301"/>
                    <a:pt x="31051" y="44301"/>
                    <a:pt x="24895" y="40821"/>
                  </a:cubicBezTo>
                  <a:lnTo>
                    <a:pt x="16061" y="35736"/>
                  </a:lnTo>
                  <a:cubicBezTo>
                    <a:pt x="13919" y="34665"/>
                    <a:pt x="13384" y="33326"/>
                    <a:pt x="13384" y="32791"/>
                  </a:cubicBezTo>
                  <a:cubicBezTo>
                    <a:pt x="13384" y="32256"/>
                    <a:pt x="14187" y="31185"/>
                    <a:pt x="16061" y="30114"/>
                  </a:cubicBezTo>
                  <a:lnTo>
                    <a:pt x="40420" y="15927"/>
                  </a:lnTo>
                  <a:cubicBezTo>
                    <a:pt x="43364" y="14053"/>
                    <a:pt x="47647" y="13250"/>
                    <a:pt x="51663" y="13250"/>
                  </a:cubicBezTo>
                  <a:cubicBezTo>
                    <a:pt x="55945" y="13250"/>
                    <a:pt x="59960" y="14053"/>
                    <a:pt x="63173" y="15927"/>
                  </a:cubicBezTo>
                  <a:lnTo>
                    <a:pt x="72006" y="21013"/>
                  </a:lnTo>
                  <a:lnTo>
                    <a:pt x="72006" y="21013"/>
                  </a:lnTo>
                  <a:cubicBezTo>
                    <a:pt x="74148" y="22352"/>
                    <a:pt x="74683" y="23690"/>
                    <a:pt x="74683" y="2395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2"/>
            <p:cNvSpPr/>
            <p:nvPr/>
          </p:nvSpPr>
          <p:spPr>
            <a:xfrm>
              <a:off x="7120684" y="6118395"/>
              <a:ext cx="1153974" cy="728628"/>
            </a:xfrm>
            <a:custGeom>
              <a:avLst/>
              <a:gdLst/>
              <a:ahLst/>
              <a:cxnLst/>
              <a:rect l="l" t="t" r="r" b="b"/>
              <a:pathLst>
                <a:path w="1153974" h="728628" extrusionOk="0">
                  <a:moveTo>
                    <a:pt x="1153975" y="227797"/>
                  </a:moveTo>
                  <a:lnTo>
                    <a:pt x="1153975" y="227797"/>
                  </a:lnTo>
                  <a:cubicBezTo>
                    <a:pt x="1153975" y="227529"/>
                    <a:pt x="1153975" y="227262"/>
                    <a:pt x="1153975" y="227262"/>
                  </a:cubicBezTo>
                  <a:cubicBezTo>
                    <a:pt x="1153975" y="210130"/>
                    <a:pt x="1143267" y="194604"/>
                    <a:pt x="1123459" y="183362"/>
                  </a:cubicBezTo>
                  <a:lnTo>
                    <a:pt x="833828" y="16061"/>
                  </a:lnTo>
                  <a:cubicBezTo>
                    <a:pt x="796888" y="-5354"/>
                    <a:pt x="736659" y="-5354"/>
                    <a:pt x="699987" y="16061"/>
                  </a:cubicBezTo>
                  <a:lnTo>
                    <a:pt x="29980" y="405537"/>
                  </a:lnTo>
                  <a:cubicBezTo>
                    <a:pt x="10707" y="416780"/>
                    <a:pt x="0" y="432306"/>
                    <a:pt x="0" y="449438"/>
                  </a:cubicBezTo>
                  <a:cubicBezTo>
                    <a:pt x="0" y="449973"/>
                    <a:pt x="0" y="450508"/>
                    <a:pt x="0" y="451043"/>
                  </a:cubicBezTo>
                  <a:lnTo>
                    <a:pt x="0" y="499226"/>
                  </a:lnTo>
                  <a:cubicBezTo>
                    <a:pt x="0" y="500029"/>
                    <a:pt x="0" y="500564"/>
                    <a:pt x="0" y="501368"/>
                  </a:cubicBezTo>
                  <a:lnTo>
                    <a:pt x="0" y="503241"/>
                  </a:lnTo>
                  <a:lnTo>
                    <a:pt x="0" y="503241"/>
                  </a:lnTo>
                  <a:cubicBezTo>
                    <a:pt x="0" y="503509"/>
                    <a:pt x="0" y="503509"/>
                    <a:pt x="0" y="503776"/>
                  </a:cubicBezTo>
                  <a:lnTo>
                    <a:pt x="0" y="503776"/>
                  </a:lnTo>
                  <a:cubicBezTo>
                    <a:pt x="1070" y="519837"/>
                    <a:pt x="11778" y="534560"/>
                    <a:pt x="30248" y="545267"/>
                  </a:cubicBezTo>
                  <a:lnTo>
                    <a:pt x="319879" y="712568"/>
                  </a:lnTo>
                  <a:cubicBezTo>
                    <a:pt x="338349" y="723275"/>
                    <a:pt x="362708" y="728629"/>
                    <a:pt x="386800" y="728629"/>
                  </a:cubicBezTo>
                  <a:cubicBezTo>
                    <a:pt x="411158" y="728629"/>
                    <a:pt x="435250" y="723275"/>
                    <a:pt x="453720" y="712568"/>
                  </a:cubicBezTo>
                  <a:lnTo>
                    <a:pt x="1123727" y="323091"/>
                  </a:lnTo>
                  <a:cubicBezTo>
                    <a:pt x="1142465" y="312117"/>
                    <a:pt x="1153172" y="297126"/>
                    <a:pt x="1153707" y="280798"/>
                  </a:cubicBezTo>
                  <a:lnTo>
                    <a:pt x="1144874" y="280530"/>
                  </a:lnTo>
                  <a:lnTo>
                    <a:pt x="1153707" y="280530"/>
                  </a:lnTo>
                  <a:lnTo>
                    <a:pt x="1153975" y="227797"/>
                  </a:lnTo>
                  <a:close/>
                  <a:moveTo>
                    <a:pt x="38814" y="420795"/>
                  </a:moveTo>
                  <a:lnTo>
                    <a:pt x="708821" y="31319"/>
                  </a:lnTo>
                  <a:cubicBezTo>
                    <a:pt x="724614" y="22218"/>
                    <a:pt x="745760" y="17667"/>
                    <a:pt x="766908" y="17667"/>
                  </a:cubicBezTo>
                  <a:cubicBezTo>
                    <a:pt x="788054" y="17667"/>
                    <a:pt x="809201" y="22218"/>
                    <a:pt x="824994" y="31319"/>
                  </a:cubicBezTo>
                  <a:lnTo>
                    <a:pt x="1114626" y="198620"/>
                  </a:lnTo>
                  <a:cubicBezTo>
                    <a:pt x="1128545" y="206650"/>
                    <a:pt x="1136308" y="216822"/>
                    <a:pt x="1136308" y="227262"/>
                  </a:cubicBezTo>
                  <a:cubicBezTo>
                    <a:pt x="1136308" y="237701"/>
                    <a:pt x="1128813" y="247873"/>
                    <a:pt x="1115161" y="255636"/>
                  </a:cubicBezTo>
                  <a:lnTo>
                    <a:pt x="444887" y="645112"/>
                  </a:lnTo>
                  <a:cubicBezTo>
                    <a:pt x="413568" y="663315"/>
                    <a:pt x="360299" y="663315"/>
                    <a:pt x="328713" y="645112"/>
                  </a:cubicBezTo>
                  <a:lnTo>
                    <a:pt x="39081" y="477811"/>
                  </a:lnTo>
                  <a:cubicBezTo>
                    <a:pt x="25162" y="469781"/>
                    <a:pt x="17399" y="459609"/>
                    <a:pt x="17399" y="449170"/>
                  </a:cubicBezTo>
                  <a:cubicBezTo>
                    <a:pt x="17667" y="438998"/>
                    <a:pt x="25162" y="428826"/>
                    <a:pt x="38814" y="420795"/>
                  </a:cubicBezTo>
                  <a:close/>
                  <a:moveTo>
                    <a:pt x="1114894" y="307834"/>
                  </a:moveTo>
                  <a:lnTo>
                    <a:pt x="444887" y="697310"/>
                  </a:lnTo>
                  <a:cubicBezTo>
                    <a:pt x="413568" y="715513"/>
                    <a:pt x="360299" y="715513"/>
                    <a:pt x="328713" y="697310"/>
                  </a:cubicBezTo>
                  <a:lnTo>
                    <a:pt x="39081" y="530009"/>
                  </a:lnTo>
                  <a:cubicBezTo>
                    <a:pt x="25965" y="522514"/>
                    <a:pt x="18202" y="512878"/>
                    <a:pt x="17667" y="502706"/>
                  </a:cubicBezTo>
                  <a:lnTo>
                    <a:pt x="17667" y="499761"/>
                  </a:lnTo>
                  <a:cubicBezTo>
                    <a:pt x="17667" y="498959"/>
                    <a:pt x="17667" y="498423"/>
                    <a:pt x="17935" y="497620"/>
                  </a:cubicBezTo>
                  <a:lnTo>
                    <a:pt x="17667" y="497620"/>
                  </a:lnTo>
                  <a:lnTo>
                    <a:pt x="17667" y="484236"/>
                  </a:lnTo>
                  <a:cubicBezTo>
                    <a:pt x="21415" y="487448"/>
                    <a:pt x="25697" y="490392"/>
                    <a:pt x="30248" y="493069"/>
                  </a:cubicBezTo>
                  <a:lnTo>
                    <a:pt x="319879" y="660370"/>
                  </a:lnTo>
                  <a:cubicBezTo>
                    <a:pt x="338349" y="671077"/>
                    <a:pt x="362708" y="676431"/>
                    <a:pt x="386800" y="676431"/>
                  </a:cubicBezTo>
                  <a:cubicBezTo>
                    <a:pt x="411158" y="676431"/>
                    <a:pt x="435250" y="671077"/>
                    <a:pt x="453720" y="660370"/>
                  </a:cubicBezTo>
                  <a:lnTo>
                    <a:pt x="1123727" y="270894"/>
                  </a:lnTo>
                  <a:cubicBezTo>
                    <a:pt x="1128278" y="268217"/>
                    <a:pt x="1132560" y="265273"/>
                    <a:pt x="1136040" y="262061"/>
                  </a:cubicBezTo>
                  <a:lnTo>
                    <a:pt x="1136040" y="279995"/>
                  </a:lnTo>
                  <a:cubicBezTo>
                    <a:pt x="1135773" y="290434"/>
                    <a:pt x="1128278" y="300071"/>
                    <a:pt x="1114894" y="307834"/>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06" name="Google Shape;106;p2"/>
          <p:cNvGrpSpPr/>
          <p:nvPr/>
        </p:nvGrpSpPr>
        <p:grpSpPr>
          <a:xfrm>
            <a:off x="10083920" y="5140444"/>
            <a:ext cx="1350461" cy="872953"/>
            <a:chOff x="9478423" y="3021789"/>
            <a:chExt cx="1137646" cy="735387"/>
          </a:xfrm>
        </p:grpSpPr>
        <p:sp>
          <p:nvSpPr>
            <p:cNvPr id="107" name="Google Shape;107;p2"/>
            <p:cNvSpPr/>
            <p:nvPr/>
          </p:nvSpPr>
          <p:spPr>
            <a:xfrm>
              <a:off x="9478423" y="3021789"/>
              <a:ext cx="1137646" cy="735387"/>
            </a:xfrm>
            <a:custGeom>
              <a:avLst/>
              <a:gdLst/>
              <a:ahLst/>
              <a:cxnLst/>
              <a:rect l="l" t="t" r="r" b="b"/>
              <a:pathLst>
                <a:path w="1137646" h="735387" extrusionOk="0">
                  <a:moveTo>
                    <a:pt x="1137646" y="262930"/>
                  </a:moveTo>
                  <a:cubicBezTo>
                    <a:pt x="1137646" y="262930"/>
                    <a:pt x="1137646" y="262662"/>
                    <a:pt x="1137646" y="262930"/>
                  </a:cubicBezTo>
                  <a:lnTo>
                    <a:pt x="1137646" y="262127"/>
                  </a:lnTo>
                  <a:lnTo>
                    <a:pt x="1137646" y="262127"/>
                  </a:lnTo>
                  <a:cubicBezTo>
                    <a:pt x="1137379" y="248743"/>
                    <a:pt x="1128813" y="236697"/>
                    <a:pt x="1113555" y="227864"/>
                  </a:cubicBezTo>
                  <a:lnTo>
                    <a:pt x="740675" y="12648"/>
                  </a:lnTo>
                  <a:cubicBezTo>
                    <a:pt x="711765" y="-4216"/>
                    <a:pt x="664653" y="-4216"/>
                    <a:pt x="635744" y="12648"/>
                  </a:cubicBezTo>
                  <a:lnTo>
                    <a:pt x="23823" y="368397"/>
                  </a:lnTo>
                  <a:cubicBezTo>
                    <a:pt x="8566" y="377230"/>
                    <a:pt x="0" y="389811"/>
                    <a:pt x="0" y="403195"/>
                  </a:cubicBezTo>
                  <a:cubicBezTo>
                    <a:pt x="0" y="403730"/>
                    <a:pt x="0" y="404266"/>
                    <a:pt x="0" y="404801"/>
                  </a:cubicBezTo>
                  <a:lnTo>
                    <a:pt x="0" y="404801"/>
                  </a:lnTo>
                  <a:lnTo>
                    <a:pt x="0" y="472257"/>
                  </a:lnTo>
                  <a:cubicBezTo>
                    <a:pt x="0" y="485909"/>
                    <a:pt x="8566" y="498490"/>
                    <a:pt x="24091" y="507591"/>
                  </a:cubicBezTo>
                  <a:lnTo>
                    <a:pt x="32122" y="493672"/>
                  </a:lnTo>
                  <a:cubicBezTo>
                    <a:pt x="21950" y="487782"/>
                    <a:pt x="16061" y="480020"/>
                    <a:pt x="16061" y="472257"/>
                  </a:cubicBezTo>
                  <a:lnTo>
                    <a:pt x="16061" y="432640"/>
                  </a:lnTo>
                  <a:cubicBezTo>
                    <a:pt x="18470" y="434514"/>
                    <a:pt x="21147" y="436388"/>
                    <a:pt x="24091" y="438261"/>
                  </a:cubicBezTo>
                  <a:lnTo>
                    <a:pt x="396971" y="653477"/>
                  </a:lnTo>
                  <a:cubicBezTo>
                    <a:pt x="411426" y="661775"/>
                    <a:pt x="430431" y="666058"/>
                    <a:pt x="449437" y="666058"/>
                  </a:cubicBezTo>
                  <a:cubicBezTo>
                    <a:pt x="468443" y="666058"/>
                    <a:pt x="487448" y="661775"/>
                    <a:pt x="501903" y="653477"/>
                  </a:cubicBezTo>
                  <a:lnTo>
                    <a:pt x="1113822" y="297729"/>
                  </a:lnTo>
                  <a:cubicBezTo>
                    <a:pt x="1116499" y="296123"/>
                    <a:pt x="1119176" y="294249"/>
                    <a:pt x="1121586" y="292375"/>
                  </a:cubicBezTo>
                  <a:lnTo>
                    <a:pt x="1121586" y="332260"/>
                  </a:lnTo>
                  <a:cubicBezTo>
                    <a:pt x="1121586" y="339755"/>
                    <a:pt x="1115964" y="347250"/>
                    <a:pt x="1105792" y="353139"/>
                  </a:cubicBezTo>
                  <a:lnTo>
                    <a:pt x="1105792" y="353139"/>
                  </a:lnTo>
                  <a:lnTo>
                    <a:pt x="493604" y="708887"/>
                  </a:lnTo>
                  <a:cubicBezTo>
                    <a:pt x="469513" y="722807"/>
                    <a:pt x="428826" y="722807"/>
                    <a:pt x="404734" y="708887"/>
                  </a:cubicBezTo>
                  <a:lnTo>
                    <a:pt x="31854" y="493672"/>
                  </a:lnTo>
                  <a:lnTo>
                    <a:pt x="23823" y="507591"/>
                  </a:lnTo>
                  <a:lnTo>
                    <a:pt x="396704" y="722807"/>
                  </a:lnTo>
                  <a:cubicBezTo>
                    <a:pt x="411158" y="731105"/>
                    <a:pt x="430164" y="735388"/>
                    <a:pt x="449169" y="735388"/>
                  </a:cubicBezTo>
                  <a:cubicBezTo>
                    <a:pt x="468175" y="735388"/>
                    <a:pt x="487180" y="731105"/>
                    <a:pt x="501635" y="722807"/>
                  </a:cubicBezTo>
                  <a:lnTo>
                    <a:pt x="1113555" y="367058"/>
                  </a:lnTo>
                  <a:lnTo>
                    <a:pt x="1109540" y="360099"/>
                  </a:lnTo>
                  <a:lnTo>
                    <a:pt x="1113555" y="367058"/>
                  </a:lnTo>
                  <a:cubicBezTo>
                    <a:pt x="1128813" y="358225"/>
                    <a:pt x="1137379" y="345911"/>
                    <a:pt x="1137379" y="332260"/>
                  </a:cubicBezTo>
                  <a:lnTo>
                    <a:pt x="1137646" y="262930"/>
                  </a:lnTo>
                  <a:cubicBezTo>
                    <a:pt x="1137646" y="262930"/>
                    <a:pt x="1137646" y="262930"/>
                    <a:pt x="1137646" y="262930"/>
                  </a:cubicBezTo>
                  <a:close/>
                  <a:moveTo>
                    <a:pt x="1105792" y="283809"/>
                  </a:moveTo>
                  <a:lnTo>
                    <a:pt x="493872" y="639558"/>
                  </a:lnTo>
                  <a:cubicBezTo>
                    <a:pt x="469781" y="653477"/>
                    <a:pt x="429093" y="653477"/>
                    <a:pt x="405002" y="639558"/>
                  </a:cubicBezTo>
                  <a:lnTo>
                    <a:pt x="32122" y="424342"/>
                  </a:lnTo>
                  <a:cubicBezTo>
                    <a:pt x="21682" y="418453"/>
                    <a:pt x="16061" y="410690"/>
                    <a:pt x="16061" y="403195"/>
                  </a:cubicBezTo>
                  <a:cubicBezTo>
                    <a:pt x="16061" y="395700"/>
                    <a:pt x="21682" y="388205"/>
                    <a:pt x="31854" y="382048"/>
                  </a:cubicBezTo>
                  <a:lnTo>
                    <a:pt x="643774" y="26299"/>
                  </a:lnTo>
                  <a:cubicBezTo>
                    <a:pt x="655820" y="19340"/>
                    <a:pt x="671881" y="15860"/>
                    <a:pt x="688209" y="15860"/>
                  </a:cubicBezTo>
                  <a:cubicBezTo>
                    <a:pt x="704538" y="15860"/>
                    <a:pt x="720599" y="19340"/>
                    <a:pt x="732644" y="26299"/>
                  </a:cubicBezTo>
                  <a:lnTo>
                    <a:pt x="1105525" y="241515"/>
                  </a:lnTo>
                  <a:cubicBezTo>
                    <a:pt x="1115964" y="247405"/>
                    <a:pt x="1121586" y="255167"/>
                    <a:pt x="1121586" y="262662"/>
                  </a:cubicBezTo>
                  <a:lnTo>
                    <a:pt x="1121586" y="262662"/>
                  </a:lnTo>
                  <a:cubicBezTo>
                    <a:pt x="1121586" y="270425"/>
                    <a:pt x="1115964" y="277920"/>
                    <a:pt x="1105792" y="28380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 name="Google Shape;108;p2"/>
            <p:cNvSpPr/>
            <p:nvPr/>
          </p:nvSpPr>
          <p:spPr>
            <a:xfrm>
              <a:off x="9678648" y="3084427"/>
              <a:ext cx="827671" cy="485640"/>
            </a:xfrm>
            <a:custGeom>
              <a:avLst/>
              <a:gdLst/>
              <a:ahLst/>
              <a:cxnLst/>
              <a:rect l="l" t="t" r="r" b="b"/>
              <a:pathLst>
                <a:path w="827671" h="485640" extrusionOk="0">
                  <a:moveTo>
                    <a:pt x="804651" y="165762"/>
                  </a:moveTo>
                  <a:lnTo>
                    <a:pt x="537773" y="11845"/>
                  </a:lnTo>
                  <a:cubicBezTo>
                    <a:pt x="510469" y="-3948"/>
                    <a:pt x="465766" y="-3948"/>
                    <a:pt x="438462" y="11845"/>
                  </a:cubicBezTo>
                  <a:lnTo>
                    <a:pt x="22753" y="253294"/>
                  </a:lnTo>
                  <a:cubicBezTo>
                    <a:pt x="8030" y="261859"/>
                    <a:pt x="0" y="273637"/>
                    <a:pt x="0" y="286486"/>
                  </a:cubicBezTo>
                  <a:cubicBezTo>
                    <a:pt x="0" y="299602"/>
                    <a:pt x="8298" y="311380"/>
                    <a:pt x="23021" y="319946"/>
                  </a:cubicBezTo>
                  <a:lnTo>
                    <a:pt x="289899" y="473863"/>
                  </a:lnTo>
                  <a:cubicBezTo>
                    <a:pt x="303551" y="481894"/>
                    <a:pt x="321754" y="485641"/>
                    <a:pt x="339688" y="485641"/>
                  </a:cubicBezTo>
                  <a:cubicBezTo>
                    <a:pt x="357623" y="485641"/>
                    <a:pt x="375557" y="481626"/>
                    <a:pt x="389209" y="473863"/>
                  </a:cubicBezTo>
                  <a:lnTo>
                    <a:pt x="804919" y="232414"/>
                  </a:lnTo>
                  <a:cubicBezTo>
                    <a:pt x="819641" y="223849"/>
                    <a:pt x="827672" y="212071"/>
                    <a:pt x="827672" y="199222"/>
                  </a:cubicBezTo>
                  <a:cubicBezTo>
                    <a:pt x="827672" y="186106"/>
                    <a:pt x="819641" y="174328"/>
                    <a:pt x="804651" y="165762"/>
                  </a:cubicBezTo>
                  <a:close/>
                  <a:moveTo>
                    <a:pt x="797156" y="218495"/>
                  </a:moveTo>
                  <a:lnTo>
                    <a:pt x="381446" y="459944"/>
                  </a:lnTo>
                  <a:cubicBezTo>
                    <a:pt x="358961" y="473060"/>
                    <a:pt x="320951" y="473060"/>
                    <a:pt x="298198" y="459944"/>
                  </a:cubicBezTo>
                  <a:lnTo>
                    <a:pt x="31319" y="306027"/>
                  </a:lnTo>
                  <a:cubicBezTo>
                    <a:pt x="21950" y="300673"/>
                    <a:pt x="16329" y="293446"/>
                    <a:pt x="16329" y="286486"/>
                  </a:cubicBezTo>
                  <a:cubicBezTo>
                    <a:pt x="16329" y="279526"/>
                    <a:pt x="21415" y="272567"/>
                    <a:pt x="31051" y="267213"/>
                  </a:cubicBezTo>
                  <a:lnTo>
                    <a:pt x="446761" y="25764"/>
                  </a:lnTo>
                  <a:cubicBezTo>
                    <a:pt x="458003" y="19340"/>
                    <a:pt x="472994" y="15860"/>
                    <a:pt x="488251" y="15860"/>
                  </a:cubicBezTo>
                  <a:cubicBezTo>
                    <a:pt x="503509" y="15860"/>
                    <a:pt x="518500" y="19072"/>
                    <a:pt x="529742" y="25764"/>
                  </a:cubicBezTo>
                  <a:lnTo>
                    <a:pt x="796620" y="179681"/>
                  </a:lnTo>
                  <a:cubicBezTo>
                    <a:pt x="805989" y="185035"/>
                    <a:pt x="811611" y="192262"/>
                    <a:pt x="811611" y="199222"/>
                  </a:cubicBezTo>
                  <a:cubicBezTo>
                    <a:pt x="811611" y="206182"/>
                    <a:pt x="806525" y="213141"/>
                    <a:pt x="797156" y="2184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 name="Google Shape;109;p2"/>
            <p:cNvSpPr/>
            <p:nvPr/>
          </p:nvSpPr>
          <p:spPr>
            <a:xfrm>
              <a:off x="9730846" y="3489696"/>
              <a:ext cx="96098" cy="62169"/>
            </a:xfrm>
            <a:custGeom>
              <a:avLst/>
              <a:gdLst/>
              <a:ahLst/>
              <a:cxnLst/>
              <a:rect l="l" t="t" r="r" b="b"/>
              <a:pathLst>
                <a:path w="96098" h="62169" extrusionOk="0">
                  <a:moveTo>
                    <a:pt x="80037" y="7830"/>
                  </a:moveTo>
                  <a:cubicBezTo>
                    <a:pt x="61835" y="-2610"/>
                    <a:pt x="33460" y="-2610"/>
                    <a:pt x="15526" y="7830"/>
                  </a:cubicBezTo>
                  <a:cubicBezTo>
                    <a:pt x="5354" y="13719"/>
                    <a:pt x="0" y="22017"/>
                    <a:pt x="0" y="31118"/>
                  </a:cubicBezTo>
                  <a:cubicBezTo>
                    <a:pt x="0" y="40219"/>
                    <a:pt x="5622" y="48518"/>
                    <a:pt x="15794" y="54406"/>
                  </a:cubicBezTo>
                  <a:cubicBezTo>
                    <a:pt x="24895" y="59760"/>
                    <a:pt x="36405" y="62169"/>
                    <a:pt x="48183" y="62169"/>
                  </a:cubicBezTo>
                  <a:cubicBezTo>
                    <a:pt x="59693" y="62169"/>
                    <a:pt x="71471" y="59492"/>
                    <a:pt x="80572" y="54406"/>
                  </a:cubicBezTo>
                  <a:cubicBezTo>
                    <a:pt x="90744" y="48518"/>
                    <a:pt x="96098" y="40219"/>
                    <a:pt x="96098" y="31118"/>
                  </a:cubicBezTo>
                  <a:cubicBezTo>
                    <a:pt x="95830" y="22017"/>
                    <a:pt x="89941" y="13719"/>
                    <a:pt x="80037" y="7830"/>
                  </a:cubicBezTo>
                  <a:close/>
                  <a:moveTo>
                    <a:pt x="72007" y="40487"/>
                  </a:moveTo>
                  <a:cubicBezTo>
                    <a:pt x="58890" y="47982"/>
                    <a:pt x="36673" y="47982"/>
                    <a:pt x="23556" y="40487"/>
                  </a:cubicBezTo>
                  <a:cubicBezTo>
                    <a:pt x="18470" y="37542"/>
                    <a:pt x="15794" y="34063"/>
                    <a:pt x="15794" y="31118"/>
                  </a:cubicBezTo>
                  <a:cubicBezTo>
                    <a:pt x="15794" y="27906"/>
                    <a:pt x="18470" y="24694"/>
                    <a:pt x="23556" y="21749"/>
                  </a:cubicBezTo>
                  <a:cubicBezTo>
                    <a:pt x="29981" y="18002"/>
                    <a:pt x="38814" y="16128"/>
                    <a:pt x="47647" y="16128"/>
                  </a:cubicBezTo>
                  <a:cubicBezTo>
                    <a:pt x="56481" y="16128"/>
                    <a:pt x="65315" y="18002"/>
                    <a:pt x="72007" y="21749"/>
                  </a:cubicBezTo>
                  <a:cubicBezTo>
                    <a:pt x="77092" y="24694"/>
                    <a:pt x="79769" y="28173"/>
                    <a:pt x="79769" y="31386"/>
                  </a:cubicBezTo>
                  <a:cubicBezTo>
                    <a:pt x="79769" y="34330"/>
                    <a:pt x="76825" y="37810"/>
                    <a:pt x="72007" y="4048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 name="Google Shape;110;p2"/>
            <p:cNvSpPr/>
            <p:nvPr/>
          </p:nvSpPr>
          <p:spPr>
            <a:xfrm>
              <a:off x="9924380" y="3193239"/>
              <a:ext cx="396443" cy="256104"/>
            </a:xfrm>
            <a:custGeom>
              <a:avLst/>
              <a:gdLst/>
              <a:ahLst/>
              <a:cxnLst/>
              <a:rect l="l" t="t" r="r" b="b"/>
              <a:pathLst>
                <a:path w="396443" h="256104" extrusionOk="0">
                  <a:moveTo>
                    <a:pt x="374754" y="104061"/>
                  </a:moveTo>
                  <a:lnTo>
                    <a:pt x="214413" y="11443"/>
                  </a:lnTo>
                  <a:cubicBezTo>
                    <a:pt x="187912" y="-3814"/>
                    <a:pt x="146422" y="-3814"/>
                    <a:pt x="119921" y="11443"/>
                  </a:cubicBezTo>
                  <a:lnTo>
                    <a:pt x="21682" y="68460"/>
                  </a:lnTo>
                  <a:cubicBezTo>
                    <a:pt x="7763" y="76490"/>
                    <a:pt x="0" y="88000"/>
                    <a:pt x="0" y="100314"/>
                  </a:cubicBezTo>
                  <a:cubicBezTo>
                    <a:pt x="0" y="112895"/>
                    <a:pt x="7763" y="124137"/>
                    <a:pt x="21950" y="132436"/>
                  </a:cubicBezTo>
                  <a:lnTo>
                    <a:pt x="120189" y="189184"/>
                  </a:lnTo>
                  <a:lnTo>
                    <a:pt x="120457" y="240847"/>
                  </a:lnTo>
                  <a:cubicBezTo>
                    <a:pt x="120457" y="245665"/>
                    <a:pt x="123133" y="249948"/>
                    <a:pt x="127952" y="252892"/>
                  </a:cubicBezTo>
                  <a:cubicBezTo>
                    <a:pt x="129558" y="253963"/>
                    <a:pt x="131699" y="254766"/>
                    <a:pt x="134109" y="255301"/>
                  </a:cubicBezTo>
                  <a:cubicBezTo>
                    <a:pt x="136250" y="255837"/>
                    <a:pt x="138391" y="256104"/>
                    <a:pt x="140533" y="256104"/>
                  </a:cubicBezTo>
                  <a:cubicBezTo>
                    <a:pt x="145083" y="256104"/>
                    <a:pt x="149634" y="255033"/>
                    <a:pt x="153114" y="252892"/>
                  </a:cubicBezTo>
                  <a:lnTo>
                    <a:pt x="192463" y="229872"/>
                  </a:lnTo>
                  <a:cubicBezTo>
                    <a:pt x="218964" y="240043"/>
                    <a:pt x="253494" y="238170"/>
                    <a:pt x="276515" y="224786"/>
                  </a:cubicBezTo>
                  <a:lnTo>
                    <a:pt x="374754" y="167769"/>
                  </a:lnTo>
                  <a:cubicBezTo>
                    <a:pt x="388673" y="159739"/>
                    <a:pt x="396437" y="148229"/>
                    <a:pt x="396437" y="135915"/>
                  </a:cubicBezTo>
                  <a:cubicBezTo>
                    <a:pt x="396704" y="123602"/>
                    <a:pt x="388941" y="112092"/>
                    <a:pt x="374754" y="104061"/>
                  </a:cubicBezTo>
                  <a:close/>
                  <a:moveTo>
                    <a:pt x="366992" y="154118"/>
                  </a:moveTo>
                  <a:lnTo>
                    <a:pt x="268753" y="211134"/>
                  </a:lnTo>
                  <a:cubicBezTo>
                    <a:pt x="249479" y="222376"/>
                    <a:pt x="217357" y="223447"/>
                    <a:pt x="195408" y="213811"/>
                  </a:cubicBezTo>
                  <a:lnTo>
                    <a:pt x="191660" y="212204"/>
                  </a:lnTo>
                  <a:lnTo>
                    <a:pt x="145351" y="239241"/>
                  </a:lnTo>
                  <a:cubicBezTo>
                    <a:pt x="144013" y="240043"/>
                    <a:pt x="140801" y="240579"/>
                    <a:pt x="138124" y="240043"/>
                  </a:cubicBezTo>
                  <a:cubicBezTo>
                    <a:pt x="137321" y="239776"/>
                    <a:pt x="136786" y="239776"/>
                    <a:pt x="136518" y="239508"/>
                  </a:cubicBezTo>
                  <a:lnTo>
                    <a:pt x="136250" y="180083"/>
                  </a:lnTo>
                  <a:lnTo>
                    <a:pt x="29980" y="118784"/>
                  </a:lnTo>
                  <a:cubicBezTo>
                    <a:pt x="21147" y="113698"/>
                    <a:pt x="16061" y="107006"/>
                    <a:pt x="16061" y="100581"/>
                  </a:cubicBezTo>
                  <a:cubicBezTo>
                    <a:pt x="16061" y="94157"/>
                    <a:pt x="20879" y="87733"/>
                    <a:pt x="29713" y="82647"/>
                  </a:cubicBezTo>
                  <a:lnTo>
                    <a:pt x="127952" y="25631"/>
                  </a:lnTo>
                  <a:cubicBezTo>
                    <a:pt x="149098" y="13317"/>
                    <a:pt x="184968" y="13317"/>
                    <a:pt x="206383" y="25631"/>
                  </a:cubicBezTo>
                  <a:lnTo>
                    <a:pt x="366724" y="118248"/>
                  </a:lnTo>
                  <a:cubicBezTo>
                    <a:pt x="375557" y="123334"/>
                    <a:pt x="380643" y="130026"/>
                    <a:pt x="380643" y="136451"/>
                  </a:cubicBezTo>
                  <a:cubicBezTo>
                    <a:pt x="380643" y="142607"/>
                    <a:pt x="375825" y="148764"/>
                    <a:pt x="366992" y="1541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2"/>
            <p:cNvSpPr/>
            <p:nvPr/>
          </p:nvSpPr>
          <p:spPr>
            <a:xfrm>
              <a:off x="10018326" y="3275340"/>
              <a:ext cx="162503" cy="101996"/>
            </a:xfrm>
            <a:custGeom>
              <a:avLst/>
              <a:gdLst/>
              <a:ahLst/>
              <a:cxnLst/>
              <a:rect l="l" t="t" r="r" b="b"/>
              <a:pathLst>
                <a:path w="162503" h="101996" extrusionOk="0">
                  <a:moveTo>
                    <a:pt x="158478" y="87007"/>
                  </a:moveTo>
                  <a:lnTo>
                    <a:pt x="12056" y="1081"/>
                  </a:lnTo>
                  <a:cubicBezTo>
                    <a:pt x="8308" y="-1061"/>
                    <a:pt x="3222" y="10"/>
                    <a:pt x="1081" y="4025"/>
                  </a:cubicBezTo>
                  <a:cubicBezTo>
                    <a:pt x="-1061" y="7773"/>
                    <a:pt x="10" y="12859"/>
                    <a:pt x="4026" y="15000"/>
                  </a:cubicBezTo>
                  <a:lnTo>
                    <a:pt x="150447" y="100926"/>
                  </a:lnTo>
                  <a:cubicBezTo>
                    <a:pt x="151786" y="101729"/>
                    <a:pt x="153124" y="101997"/>
                    <a:pt x="154462" y="101997"/>
                  </a:cubicBezTo>
                  <a:cubicBezTo>
                    <a:pt x="157139" y="101997"/>
                    <a:pt x="159816" y="100658"/>
                    <a:pt x="161422" y="97982"/>
                  </a:cubicBezTo>
                  <a:cubicBezTo>
                    <a:pt x="163563" y="94234"/>
                    <a:pt x="162493" y="89148"/>
                    <a:pt x="158478" y="870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2"/>
            <p:cNvSpPr/>
            <p:nvPr/>
          </p:nvSpPr>
          <p:spPr>
            <a:xfrm>
              <a:off x="10063832" y="3245092"/>
              <a:ext cx="162444" cy="101996"/>
            </a:xfrm>
            <a:custGeom>
              <a:avLst/>
              <a:gdLst/>
              <a:ahLst/>
              <a:cxnLst/>
              <a:rect l="l" t="t" r="r" b="b"/>
              <a:pathLst>
                <a:path w="162444" h="101996" extrusionOk="0">
                  <a:moveTo>
                    <a:pt x="158478" y="87007"/>
                  </a:moveTo>
                  <a:lnTo>
                    <a:pt x="12056" y="1081"/>
                  </a:lnTo>
                  <a:cubicBezTo>
                    <a:pt x="8308" y="-1061"/>
                    <a:pt x="3222" y="10"/>
                    <a:pt x="1081" y="4025"/>
                  </a:cubicBezTo>
                  <a:cubicBezTo>
                    <a:pt x="-1061" y="8041"/>
                    <a:pt x="10" y="12859"/>
                    <a:pt x="4026" y="15000"/>
                  </a:cubicBezTo>
                  <a:lnTo>
                    <a:pt x="150447" y="100926"/>
                  </a:lnTo>
                  <a:cubicBezTo>
                    <a:pt x="151786" y="101729"/>
                    <a:pt x="153124" y="101997"/>
                    <a:pt x="154462" y="101997"/>
                  </a:cubicBezTo>
                  <a:cubicBezTo>
                    <a:pt x="157139" y="101997"/>
                    <a:pt x="159816" y="100658"/>
                    <a:pt x="161422" y="97982"/>
                  </a:cubicBezTo>
                  <a:cubicBezTo>
                    <a:pt x="163563" y="93966"/>
                    <a:pt x="162225" y="89148"/>
                    <a:pt x="158478" y="870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13" name="Google Shape;113;p2"/>
          <p:cNvGrpSpPr/>
          <p:nvPr/>
        </p:nvGrpSpPr>
        <p:grpSpPr>
          <a:xfrm>
            <a:off x="752637" y="663794"/>
            <a:ext cx="1266664" cy="1427241"/>
            <a:chOff x="1611529" y="533392"/>
            <a:chExt cx="1071265" cy="1207072"/>
          </a:xfrm>
        </p:grpSpPr>
        <p:sp>
          <p:nvSpPr>
            <p:cNvPr id="114" name="Google Shape;114;p2"/>
            <p:cNvSpPr/>
            <p:nvPr/>
          </p:nvSpPr>
          <p:spPr>
            <a:xfrm>
              <a:off x="1611529" y="533392"/>
              <a:ext cx="1071265" cy="1207072"/>
            </a:xfrm>
            <a:custGeom>
              <a:avLst/>
              <a:gdLst/>
              <a:ahLst/>
              <a:cxnLst/>
              <a:rect l="l" t="t" r="r" b="b"/>
              <a:pathLst>
                <a:path w="1071265" h="1207072" extrusionOk="0">
                  <a:moveTo>
                    <a:pt x="1069925" y="238869"/>
                  </a:moveTo>
                  <a:cubicBezTo>
                    <a:pt x="1069925" y="216651"/>
                    <a:pt x="1061627" y="199520"/>
                    <a:pt x="1046904" y="191222"/>
                  </a:cubicBezTo>
                  <a:cubicBezTo>
                    <a:pt x="1032182" y="182656"/>
                    <a:pt x="1013177" y="184262"/>
                    <a:pt x="993636" y="195504"/>
                  </a:cubicBezTo>
                  <a:lnTo>
                    <a:pt x="906639" y="245561"/>
                  </a:lnTo>
                  <a:lnTo>
                    <a:pt x="906372" y="145983"/>
                  </a:lnTo>
                  <a:cubicBezTo>
                    <a:pt x="906372" y="123766"/>
                    <a:pt x="898074" y="106634"/>
                    <a:pt x="883351" y="98336"/>
                  </a:cubicBezTo>
                  <a:cubicBezTo>
                    <a:pt x="868629" y="89770"/>
                    <a:pt x="849623" y="91376"/>
                    <a:pt x="830082" y="102619"/>
                  </a:cubicBezTo>
                  <a:lnTo>
                    <a:pt x="747369" y="150266"/>
                  </a:lnTo>
                  <a:lnTo>
                    <a:pt x="747101" y="53098"/>
                  </a:lnTo>
                  <a:cubicBezTo>
                    <a:pt x="747101" y="30880"/>
                    <a:pt x="738803" y="13749"/>
                    <a:pt x="724081" y="5451"/>
                  </a:cubicBezTo>
                  <a:cubicBezTo>
                    <a:pt x="709358" y="-3115"/>
                    <a:pt x="690353" y="-1509"/>
                    <a:pt x="670812" y="9734"/>
                  </a:cubicBezTo>
                  <a:lnTo>
                    <a:pt x="270360" y="241010"/>
                  </a:lnTo>
                  <a:cubicBezTo>
                    <a:pt x="253764" y="250647"/>
                    <a:pt x="239309" y="249844"/>
                    <a:pt x="232082" y="239137"/>
                  </a:cubicBezTo>
                  <a:lnTo>
                    <a:pt x="201299" y="192828"/>
                  </a:lnTo>
                  <a:cubicBezTo>
                    <a:pt x="187914" y="172752"/>
                    <a:pt x="162752" y="169539"/>
                    <a:pt x="137055" y="184530"/>
                  </a:cubicBezTo>
                  <a:lnTo>
                    <a:pt x="58624" y="229500"/>
                  </a:lnTo>
                  <a:cubicBezTo>
                    <a:pt x="25699" y="248505"/>
                    <a:pt x="-266" y="293208"/>
                    <a:pt x="2" y="331219"/>
                  </a:cubicBezTo>
                  <a:lnTo>
                    <a:pt x="1876" y="972852"/>
                  </a:lnTo>
                  <a:cubicBezTo>
                    <a:pt x="1876" y="993195"/>
                    <a:pt x="9371" y="1008721"/>
                    <a:pt x="23023" y="1016484"/>
                  </a:cubicBezTo>
                  <a:cubicBezTo>
                    <a:pt x="28912" y="1019964"/>
                    <a:pt x="35336" y="1021570"/>
                    <a:pt x="42563" y="1021570"/>
                  </a:cubicBezTo>
                  <a:cubicBezTo>
                    <a:pt x="51932" y="1021570"/>
                    <a:pt x="61836" y="1018625"/>
                    <a:pt x="72008" y="1012736"/>
                  </a:cubicBezTo>
                  <a:lnTo>
                    <a:pt x="160879" y="961609"/>
                  </a:lnTo>
                  <a:lnTo>
                    <a:pt x="161146" y="1065737"/>
                  </a:lnTo>
                  <a:cubicBezTo>
                    <a:pt x="161146" y="1086081"/>
                    <a:pt x="168641" y="1101606"/>
                    <a:pt x="182293" y="1109369"/>
                  </a:cubicBezTo>
                  <a:cubicBezTo>
                    <a:pt x="188182" y="1112849"/>
                    <a:pt x="194607" y="1114455"/>
                    <a:pt x="201834" y="1114455"/>
                  </a:cubicBezTo>
                  <a:cubicBezTo>
                    <a:pt x="211203" y="1114455"/>
                    <a:pt x="221107" y="1111511"/>
                    <a:pt x="231279" y="1105622"/>
                  </a:cubicBezTo>
                  <a:lnTo>
                    <a:pt x="324432" y="1051818"/>
                  </a:lnTo>
                  <a:lnTo>
                    <a:pt x="324700" y="1158355"/>
                  </a:lnTo>
                  <a:cubicBezTo>
                    <a:pt x="324700" y="1178699"/>
                    <a:pt x="332195" y="1194224"/>
                    <a:pt x="345847" y="1201987"/>
                  </a:cubicBezTo>
                  <a:cubicBezTo>
                    <a:pt x="351736" y="1205467"/>
                    <a:pt x="358160" y="1207073"/>
                    <a:pt x="365387" y="1207073"/>
                  </a:cubicBezTo>
                  <a:cubicBezTo>
                    <a:pt x="374756" y="1207073"/>
                    <a:pt x="384660" y="1204128"/>
                    <a:pt x="394832" y="1198240"/>
                  </a:cubicBezTo>
                  <a:lnTo>
                    <a:pt x="1012641" y="841955"/>
                  </a:lnTo>
                  <a:cubicBezTo>
                    <a:pt x="1045566" y="822950"/>
                    <a:pt x="1071531" y="778247"/>
                    <a:pt x="1071263" y="740236"/>
                  </a:cubicBezTo>
                  <a:lnTo>
                    <a:pt x="1069925" y="238869"/>
                  </a:lnTo>
                  <a:close/>
                  <a:moveTo>
                    <a:pt x="62907" y="997478"/>
                  </a:moveTo>
                  <a:cubicBezTo>
                    <a:pt x="50862" y="1004438"/>
                    <a:pt x="39619" y="1005776"/>
                    <a:pt x="31588" y="1001226"/>
                  </a:cubicBezTo>
                  <a:cubicBezTo>
                    <a:pt x="23558" y="996675"/>
                    <a:pt x="19275" y="986503"/>
                    <a:pt x="19275" y="972852"/>
                  </a:cubicBezTo>
                  <a:lnTo>
                    <a:pt x="17669" y="331219"/>
                  </a:lnTo>
                  <a:cubicBezTo>
                    <a:pt x="17669" y="300168"/>
                    <a:pt x="40422" y="260551"/>
                    <a:pt x="67458" y="244758"/>
                  </a:cubicBezTo>
                  <a:lnTo>
                    <a:pt x="145621" y="199520"/>
                  </a:lnTo>
                  <a:cubicBezTo>
                    <a:pt x="163288" y="189348"/>
                    <a:pt x="178546" y="190419"/>
                    <a:pt x="186308" y="202464"/>
                  </a:cubicBezTo>
                  <a:lnTo>
                    <a:pt x="217092" y="248773"/>
                  </a:lnTo>
                  <a:cubicBezTo>
                    <a:pt x="229673" y="267511"/>
                    <a:pt x="254032" y="270455"/>
                    <a:pt x="278926" y="256268"/>
                  </a:cubicBezTo>
                  <a:lnTo>
                    <a:pt x="679378" y="24991"/>
                  </a:lnTo>
                  <a:cubicBezTo>
                    <a:pt x="693297" y="16961"/>
                    <a:pt x="705878" y="15623"/>
                    <a:pt x="714979" y="20708"/>
                  </a:cubicBezTo>
                  <a:cubicBezTo>
                    <a:pt x="724081" y="25794"/>
                    <a:pt x="729167" y="37572"/>
                    <a:pt x="729167" y="53098"/>
                  </a:cubicBezTo>
                  <a:lnTo>
                    <a:pt x="729434" y="160438"/>
                  </a:lnTo>
                  <a:lnTo>
                    <a:pt x="429363" y="333896"/>
                  </a:lnTo>
                  <a:cubicBezTo>
                    <a:pt x="412767" y="343532"/>
                    <a:pt x="398312" y="342729"/>
                    <a:pt x="391085" y="332022"/>
                  </a:cubicBezTo>
                  <a:lnTo>
                    <a:pt x="360301" y="285713"/>
                  </a:lnTo>
                  <a:cubicBezTo>
                    <a:pt x="346917" y="265637"/>
                    <a:pt x="321755" y="262425"/>
                    <a:pt x="296058" y="277415"/>
                  </a:cubicBezTo>
                  <a:lnTo>
                    <a:pt x="217895" y="322653"/>
                  </a:lnTo>
                  <a:cubicBezTo>
                    <a:pt x="184970" y="341659"/>
                    <a:pt x="159005" y="386361"/>
                    <a:pt x="159273" y="424372"/>
                  </a:cubicBezTo>
                  <a:lnTo>
                    <a:pt x="160611" y="941533"/>
                  </a:lnTo>
                  <a:lnTo>
                    <a:pt x="62907" y="997478"/>
                  </a:lnTo>
                  <a:close/>
                  <a:moveTo>
                    <a:pt x="222178" y="1090364"/>
                  </a:moveTo>
                  <a:cubicBezTo>
                    <a:pt x="210132" y="1097324"/>
                    <a:pt x="198889" y="1098662"/>
                    <a:pt x="190859" y="1094111"/>
                  </a:cubicBezTo>
                  <a:cubicBezTo>
                    <a:pt x="182829" y="1089561"/>
                    <a:pt x="178546" y="1079389"/>
                    <a:pt x="178546" y="1065737"/>
                  </a:cubicBezTo>
                  <a:lnTo>
                    <a:pt x="178278" y="946351"/>
                  </a:lnTo>
                  <a:lnTo>
                    <a:pt x="176672" y="424105"/>
                  </a:lnTo>
                  <a:cubicBezTo>
                    <a:pt x="176672" y="393053"/>
                    <a:pt x="199425" y="353437"/>
                    <a:pt x="226461" y="337643"/>
                  </a:cubicBezTo>
                  <a:lnTo>
                    <a:pt x="304624" y="292405"/>
                  </a:lnTo>
                  <a:cubicBezTo>
                    <a:pt x="322291" y="282233"/>
                    <a:pt x="337548" y="283304"/>
                    <a:pt x="345311" y="295350"/>
                  </a:cubicBezTo>
                  <a:lnTo>
                    <a:pt x="376095" y="341659"/>
                  </a:lnTo>
                  <a:cubicBezTo>
                    <a:pt x="388676" y="360664"/>
                    <a:pt x="413035" y="363341"/>
                    <a:pt x="437929" y="349154"/>
                  </a:cubicBezTo>
                  <a:lnTo>
                    <a:pt x="743086" y="173287"/>
                  </a:lnTo>
                  <a:lnTo>
                    <a:pt x="838916" y="117877"/>
                  </a:lnTo>
                  <a:cubicBezTo>
                    <a:pt x="852568" y="109846"/>
                    <a:pt x="865416" y="108508"/>
                    <a:pt x="874518" y="113594"/>
                  </a:cubicBezTo>
                  <a:cubicBezTo>
                    <a:pt x="883619" y="118680"/>
                    <a:pt x="888705" y="130458"/>
                    <a:pt x="888705" y="145983"/>
                  </a:cubicBezTo>
                  <a:lnTo>
                    <a:pt x="888972" y="255733"/>
                  </a:lnTo>
                  <a:lnTo>
                    <a:pt x="734788" y="344871"/>
                  </a:lnTo>
                  <a:lnTo>
                    <a:pt x="593184" y="426514"/>
                  </a:lnTo>
                  <a:cubicBezTo>
                    <a:pt x="576588" y="436150"/>
                    <a:pt x="562133" y="435347"/>
                    <a:pt x="554906" y="424640"/>
                  </a:cubicBezTo>
                  <a:lnTo>
                    <a:pt x="524122" y="378331"/>
                  </a:lnTo>
                  <a:cubicBezTo>
                    <a:pt x="510738" y="358255"/>
                    <a:pt x="485576" y="355043"/>
                    <a:pt x="459879" y="370033"/>
                  </a:cubicBezTo>
                  <a:lnTo>
                    <a:pt x="381716" y="415271"/>
                  </a:lnTo>
                  <a:cubicBezTo>
                    <a:pt x="348791" y="434276"/>
                    <a:pt x="322826" y="478979"/>
                    <a:pt x="323094" y="516990"/>
                  </a:cubicBezTo>
                  <a:lnTo>
                    <a:pt x="324164" y="852127"/>
                  </a:lnTo>
                  <a:lnTo>
                    <a:pt x="324700" y="1031474"/>
                  </a:lnTo>
                  <a:lnTo>
                    <a:pt x="222178" y="1090364"/>
                  </a:lnTo>
                  <a:close/>
                  <a:moveTo>
                    <a:pt x="1003808" y="826430"/>
                  </a:moveTo>
                  <a:lnTo>
                    <a:pt x="385731" y="1183249"/>
                  </a:lnTo>
                  <a:cubicBezTo>
                    <a:pt x="373685" y="1190209"/>
                    <a:pt x="362443" y="1191547"/>
                    <a:pt x="354412" y="1186997"/>
                  </a:cubicBezTo>
                  <a:cubicBezTo>
                    <a:pt x="346382" y="1182446"/>
                    <a:pt x="342099" y="1172274"/>
                    <a:pt x="342099" y="1158623"/>
                  </a:cubicBezTo>
                  <a:lnTo>
                    <a:pt x="341831" y="1036827"/>
                  </a:lnTo>
                  <a:lnTo>
                    <a:pt x="341831" y="1036827"/>
                  </a:lnTo>
                  <a:lnTo>
                    <a:pt x="341296" y="852395"/>
                  </a:lnTo>
                  <a:lnTo>
                    <a:pt x="340225" y="517258"/>
                  </a:lnTo>
                  <a:cubicBezTo>
                    <a:pt x="340225" y="486207"/>
                    <a:pt x="362978" y="446590"/>
                    <a:pt x="390014" y="430797"/>
                  </a:cubicBezTo>
                  <a:lnTo>
                    <a:pt x="468177" y="385558"/>
                  </a:lnTo>
                  <a:cubicBezTo>
                    <a:pt x="485844" y="375386"/>
                    <a:pt x="501102" y="376457"/>
                    <a:pt x="508865" y="388503"/>
                  </a:cubicBezTo>
                  <a:lnTo>
                    <a:pt x="539648" y="434812"/>
                  </a:lnTo>
                  <a:cubicBezTo>
                    <a:pt x="552229" y="453817"/>
                    <a:pt x="576588" y="456494"/>
                    <a:pt x="601482" y="442307"/>
                  </a:cubicBezTo>
                  <a:lnTo>
                    <a:pt x="743086" y="360664"/>
                  </a:lnTo>
                  <a:lnTo>
                    <a:pt x="906104" y="266440"/>
                  </a:lnTo>
                  <a:lnTo>
                    <a:pt x="906104" y="266440"/>
                  </a:lnTo>
                  <a:lnTo>
                    <a:pt x="1001934" y="211030"/>
                  </a:lnTo>
                  <a:cubicBezTo>
                    <a:pt x="1015853" y="203000"/>
                    <a:pt x="1028434" y="201661"/>
                    <a:pt x="1037536" y="206747"/>
                  </a:cubicBezTo>
                  <a:cubicBezTo>
                    <a:pt x="1046637" y="211833"/>
                    <a:pt x="1051723" y="223611"/>
                    <a:pt x="1051723" y="239137"/>
                  </a:cubicBezTo>
                  <a:lnTo>
                    <a:pt x="1053061" y="740504"/>
                  </a:lnTo>
                  <a:cubicBezTo>
                    <a:pt x="1053596" y="771287"/>
                    <a:pt x="1030844" y="810904"/>
                    <a:pt x="1003808" y="82643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 name="Google Shape;115;p2"/>
            <p:cNvSpPr/>
            <p:nvPr/>
          </p:nvSpPr>
          <p:spPr>
            <a:xfrm>
              <a:off x="2358898" y="1096372"/>
              <a:ext cx="239039" cy="300925"/>
            </a:xfrm>
            <a:custGeom>
              <a:avLst/>
              <a:gdLst/>
              <a:ahLst/>
              <a:cxnLst/>
              <a:rect l="l" t="t" r="r" b="b"/>
              <a:pathLst>
                <a:path w="239039" h="300925" extrusionOk="0">
                  <a:moveTo>
                    <a:pt x="221908" y="4067"/>
                  </a:moveTo>
                  <a:cubicBezTo>
                    <a:pt x="213342" y="-1019"/>
                    <a:pt x="202903" y="-1287"/>
                    <a:pt x="191928" y="2996"/>
                  </a:cubicBezTo>
                  <a:lnTo>
                    <a:pt x="191660" y="2461"/>
                  </a:lnTo>
                  <a:lnTo>
                    <a:pt x="176402" y="11294"/>
                  </a:lnTo>
                  <a:lnTo>
                    <a:pt x="176402" y="11294"/>
                  </a:lnTo>
                  <a:lnTo>
                    <a:pt x="43364" y="88119"/>
                  </a:lnTo>
                  <a:cubicBezTo>
                    <a:pt x="19005" y="102306"/>
                    <a:pt x="0" y="135231"/>
                    <a:pt x="0" y="163337"/>
                  </a:cubicBezTo>
                  <a:lnTo>
                    <a:pt x="268" y="262915"/>
                  </a:lnTo>
                  <a:cubicBezTo>
                    <a:pt x="268" y="278708"/>
                    <a:pt x="6157" y="290754"/>
                    <a:pt x="16864" y="296910"/>
                  </a:cubicBezTo>
                  <a:cubicBezTo>
                    <a:pt x="21415" y="299587"/>
                    <a:pt x="26768" y="300925"/>
                    <a:pt x="32389" y="300925"/>
                  </a:cubicBezTo>
                  <a:cubicBezTo>
                    <a:pt x="39617" y="300925"/>
                    <a:pt x="47112" y="298784"/>
                    <a:pt x="54875" y="294233"/>
                  </a:cubicBezTo>
                  <a:lnTo>
                    <a:pt x="200493" y="209914"/>
                  </a:lnTo>
                  <a:lnTo>
                    <a:pt x="201297" y="209378"/>
                  </a:lnTo>
                  <a:cubicBezTo>
                    <a:pt x="223246" y="193585"/>
                    <a:pt x="239040" y="163605"/>
                    <a:pt x="239040" y="137907"/>
                  </a:cubicBezTo>
                  <a:lnTo>
                    <a:pt x="238772" y="38330"/>
                  </a:lnTo>
                  <a:cubicBezTo>
                    <a:pt x="238504" y="22269"/>
                    <a:pt x="232615" y="10223"/>
                    <a:pt x="221908" y="4067"/>
                  </a:cubicBezTo>
                  <a:close/>
                  <a:moveTo>
                    <a:pt x="191392" y="194388"/>
                  </a:moveTo>
                  <a:lnTo>
                    <a:pt x="46309" y="278440"/>
                  </a:lnTo>
                  <a:cubicBezTo>
                    <a:pt x="38546" y="282991"/>
                    <a:pt x="31051" y="284061"/>
                    <a:pt x="25965" y="281117"/>
                  </a:cubicBezTo>
                  <a:cubicBezTo>
                    <a:pt x="19273" y="277102"/>
                    <a:pt x="18202" y="267733"/>
                    <a:pt x="18202" y="262379"/>
                  </a:cubicBezTo>
                  <a:lnTo>
                    <a:pt x="17935" y="162802"/>
                  </a:lnTo>
                  <a:cubicBezTo>
                    <a:pt x="17935" y="141119"/>
                    <a:pt x="33728" y="113816"/>
                    <a:pt x="52466" y="103109"/>
                  </a:cubicBezTo>
                  <a:lnTo>
                    <a:pt x="192998" y="22001"/>
                  </a:lnTo>
                  <a:cubicBezTo>
                    <a:pt x="197549" y="19324"/>
                    <a:pt x="206382" y="15309"/>
                    <a:pt x="213342" y="19324"/>
                  </a:cubicBezTo>
                  <a:cubicBezTo>
                    <a:pt x="220034" y="23340"/>
                    <a:pt x="221105" y="32708"/>
                    <a:pt x="221105" y="38062"/>
                  </a:cubicBezTo>
                  <a:lnTo>
                    <a:pt x="221373" y="137640"/>
                  </a:lnTo>
                  <a:cubicBezTo>
                    <a:pt x="221373" y="157180"/>
                    <a:pt x="208256" y="182075"/>
                    <a:pt x="191392" y="19438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 name="Google Shape;116;p2"/>
            <p:cNvSpPr/>
            <p:nvPr/>
          </p:nvSpPr>
          <p:spPr>
            <a:xfrm>
              <a:off x="2406694" y="1228013"/>
              <a:ext cx="141573" cy="88444"/>
            </a:xfrm>
            <a:custGeom>
              <a:avLst/>
              <a:gdLst/>
              <a:ahLst/>
              <a:cxnLst/>
              <a:rect l="l" t="t" r="r" b="b"/>
              <a:pathLst>
                <a:path w="141573" h="88444" extrusionOk="0">
                  <a:moveTo>
                    <a:pt x="128338" y="1180"/>
                  </a:moveTo>
                  <a:lnTo>
                    <a:pt x="4402" y="71848"/>
                  </a:lnTo>
                  <a:cubicBezTo>
                    <a:pt x="119" y="74257"/>
                    <a:pt x="-1219" y="79611"/>
                    <a:pt x="1190" y="83894"/>
                  </a:cubicBezTo>
                  <a:cubicBezTo>
                    <a:pt x="2796" y="86838"/>
                    <a:pt x="5740" y="88444"/>
                    <a:pt x="8952" y="88444"/>
                  </a:cubicBezTo>
                  <a:cubicBezTo>
                    <a:pt x="10559" y="88444"/>
                    <a:pt x="11897" y="88177"/>
                    <a:pt x="13235" y="87373"/>
                  </a:cubicBezTo>
                  <a:lnTo>
                    <a:pt x="137172" y="16706"/>
                  </a:lnTo>
                  <a:cubicBezTo>
                    <a:pt x="141455" y="14296"/>
                    <a:pt x="142793" y="8943"/>
                    <a:pt x="140384" y="4660"/>
                  </a:cubicBezTo>
                  <a:cubicBezTo>
                    <a:pt x="137975" y="109"/>
                    <a:pt x="132621" y="-1229"/>
                    <a:pt x="128338" y="11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 name="Google Shape;117;p2"/>
            <p:cNvSpPr/>
            <p:nvPr/>
          </p:nvSpPr>
          <p:spPr>
            <a:xfrm>
              <a:off x="2406694" y="1179352"/>
              <a:ext cx="141573" cy="88387"/>
            </a:xfrm>
            <a:custGeom>
              <a:avLst/>
              <a:gdLst/>
              <a:ahLst/>
              <a:cxnLst/>
              <a:rect l="l" t="t" r="r" b="b"/>
              <a:pathLst>
                <a:path w="141573" h="88387" extrusionOk="0">
                  <a:moveTo>
                    <a:pt x="128338" y="1123"/>
                  </a:moveTo>
                  <a:lnTo>
                    <a:pt x="4402" y="71791"/>
                  </a:lnTo>
                  <a:cubicBezTo>
                    <a:pt x="119" y="74200"/>
                    <a:pt x="-1219" y="79554"/>
                    <a:pt x="1190" y="83837"/>
                  </a:cubicBezTo>
                  <a:cubicBezTo>
                    <a:pt x="2796" y="86781"/>
                    <a:pt x="5740" y="88387"/>
                    <a:pt x="8952" y="88387"/>
                  </a:cubicBezTo>
                  <a:cubicBezTo>
                    <a:pt x="10559" y="88387"/>
                    <a:pt x="11897" y="88120"/>
                    <a:pt x="13235" y="87317"/>
                  </a:cubicBezTo>
                  <a:lnTo>
                    <a:pt x="137172" y="16649"/>
                  </a:lnTo>
                  <a:cubicBezTo>
                    <a:pt x="141455" y="14240"/>
                    <a:pt x="142793" y="8886"/>
                    <a:pt x="140384" y="4603"/>
                  </a:cubicBezTo>
                  <a:cubicBezTo>
                    <a:pt x="137975" y="320"/>
                    <a:pt x="132621" y="-1286"/>
                    <a:pt x="128338" y="112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118" name="Google Shape;118;p2"/>
          <p:cNvSpPr txBox="1"/>
          <p:nvPr/>
        </p:nvSpPr>
        <p:spPr>
          <a:xfrm rot="5400000">
            <a:off x="-1007400" y="6538067"/>
            <a:ext cx="2106400" cy="498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200">
                <a:solidFill>
                  <a:schemeClr val="accent1"/>
                </a:solidFill>
                <a:latin typeface="Barlow Condensed"/>
                <a:ea typeface="Barlow Condensed"/>
                <a:cs typeface="Barlow Condensed"/>
                <a:sym typeface="Barlow Condensed"/>
              </a:rPr>
              <a:t>SLIDESMANIA.COM</a:t>
            </a:r>
            <a:endParaRPr sz="1200">
              <a:solidFill>
                <a:schemeClr val="accent1"/>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2521094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meline or process">
  <p:cSld name="Timeline or process">
    <p:spTree>
      <p:nvGrpSpPr>
        <p:cNvPr id="1" name="Shape 355"/>
        <p:cNvGrpSpPr/>
        <p:nvPr/>
      </p:nvGrpSpPr>
      <p:grpSpPr>
        <a:xfrm>
          <a:off x="0" y="0"/>
          <a:ext cx="0" cy="0"/>
          <a:chOff x="0" y="0"/>
          <a:chExt cx="0" cy="0"/>
        </a:xfrm>
      </p:grpSpPr>
      <p:sp>
        <p:nvSpPr>
          <p:cNvPr id="356" name="Google Shape;356;p12"/>
          <p:cNvSpPr txBox="1">
            <a:spLocks noGrp="1"/>
          </p:cNvSpPr>
          <p:nvPr>
            <p:ph type="sldNum" idx="12"/>
          </p:nvPr>
        </p:nvSpPr>
        <p:spPr>
          <a:xfrm>
            <a:off x="10813608"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357" name="Google Shape;357;p12"/>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4000"/>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endParaRPr/>
          </a:p>
        </p:txBody>
      </p:sp>
      <p:sp>
        <p:nvSpPr>
          <p:cNvPr id="358" name="Google Shape;358;p12"/>
          <p:cNvSpPr txBox="1">
            <a:spLocks noGrp="1"/>
          </p:cNvSpPr>
          <p:nvPr>
            <p:ph type="body" idx="1"/>
          </p:nvPr>
        </p:nvSpPr>
        <p:spPr>
          <a:xfrm>
            <a:off x="408733" y="3107809"/>
            <a:ext cx="2179600" cy="3216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endParaRPr/>
          </a:p>
        </p:txBody>
      </p:sp>
      <p:sp>
        <p:nvSpPr>
          <p:cNvPr id="359" name="Google Shape;359;p12"/>
          <p:cNvSpPr txBox="1">
            <a:spLocks noGrp="1"/>
          </p:cNvSpPr>
          <p:nvPr>
            <p:ph type="subTitle" idx="2"/>
          </p:nvPr>
        </p:nvSpPr>
        <p:spPr>
          <a:xfrm>
            <a:off x="408733" y="2690133"/>
            <a:ext cx="2179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lvl1pPr>
            <a:lvl2pPr lvl="1" algn="ctr" rtl="0">
              <a:spcBef>
                <a:spcPts val="2133"/>
              </a:spcBef>
              <a:spcAft>
                <a:spcPts val="0"/>
              </a:spcAft>
              <a:buNone/>
              <a:defRPr sz="3200" b="1"/>
            </a:lvl2pPr>
            <a:lvl3pPr lvl="2" algn="ctr" rtl="0">
              <a:spcBef>
                <a:spcPts val="2133"/>
              </a:spcBef>
              <a:spcAft>
                <a:spcPts val="0"/>
              </a:spcAft>
              <a:buNone/>
              <a:defRPr sz="3200" b="1"/>
            </a:lvl3pPr>
            <a:lvl4pPr lvl="3" algn="ctr" rtl="0">
              <a:spcBef>
                <a:spcPts val="2133"/>
              </a:spcBef>
              <a:spcAft>
                <a:spcPts val="0"/>
              </a:spcAft>
              <a:buNone/>
              <a:defRPr sz="3200" b="1"/>
            </a:lvl4pPr>
            <a:lvl5pPr lvl="4" algn="ctr" rtl="0">
              <a:spcBef>
                <a:spcPts val="2133"/>
              </a:spcBef>
              <a:spcAft>
                <a:spcPts val="0"/>
              </a:spcAft>
              <a:buNone/>
              <a:defRPr sz="3200" b="1"/>
            </a:lvl5pPr>
            <a:lvl6pPr lvl="5" algn="ctr" rtl="0">
              <a:spcBef>
                <a:spcPts val="2133"/>
              </a:spcBef>
              <a:spcAft>
                <a:spcPts val="0"/>
              </a:spcAft>
              <a:buNone/>
              <a:defRPr sz="3200" b="1"/>
            </a:lvl6pPr>
            <a:lvl7pPr lvl="6" algn="ctr" rtl="0">
              <a:spcBef>
                <a:spcPts val="2133"/>
              </a:spcBef>
              <a:spcAft>
                <a:spcPts val="0"/>
              </a:spcAft>
              <a:buNone/>
              <a:defRPr sz="3200" b="1"/>
            </a:lvl7pPr>
            <a:lvl8pPr lvl="7" algn="ctr" rtl="0">
              <a:spcBef>
                <a:spcPts val="2133"/>
              </a:spcBef>
              <a:spcAft>
                <a:spcPts val="0"/>
              </a:spcAft>
              <a:buNone/>
              <a:defRPr sz="3200" b="1"/>
            </a:lvl8pPr>
            <a:lvl9pPr lvl="8" algn="ctr" rtl="0">
              <a:spcBef>
                <a:spcPts val="2133"/>
              </a:spcBef>
              <a:spcAft>
                <a:spcPts val="2133"/>
              </a:spcAft>
              <a:buNone/>
              <a:defRPr sz="3200" b="1"/>
            </a:lvl9pPr>
          </a:lstStyle>
          <a:p>
            <a:endParaRPr/>
          </a:p>
        </p:txBody>
      </p:sp>
      <p:sp>
        <p:nvSpPr>
          <p:cNvPr id="360" name="Google Shape;360;p12"/>
          <p:cNvSpPr txBox="1">
            <a:spLocks noGrp="1"/>
          </p:cNvSpPr>
          <p:nvPr>
            <p:ph type="body" idx="3"/>
          </p:nvPr>
        </p:nvSpPr>
        <p:spPr>
          <a:xfrm>
            <a:off x="2727273" y="3107809"/>
            <a:ext cx="2179600" cy="3216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endParaRPr/>
          </a:p>
        </p:txBody>
      </p:sp>
      <p:sp>
        <p:nvSpPr>
          <p:cNvPr id="361" name="Google Shape;361;p12"/>
          <p:cNvSpPr txBox="1">
            <a:spLocks noGrp="1"/>
          </p:cNvSpPr>
          <p:nvPr>
            <p:ph type="subTitle" idx="4"/>
          </p:nvPr>
        </p:nvSpPr>
        <p:spPr>
          <a:xfrm>
            <a:off x="2727273" y="2690133"/>
            <a:ext cx="2179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lvl1pPr>
            <a:lvl2pPr lvl="1" algn="ctr" rtl="0">
              <a:spcBef>
                <a:spcPts val="2133"/>
              </a:spcBef>
              <a:spcAft>
                <a:spcPts val="0"/>
              </a:spcAft>
              <a:buNone/>
              <a:defRPr sz="3200" b="1"/>
            </a:lvl2pPr>
            <a:lvl3pPr lvl="2" algn="ctr" rtl="0">
              <a:spcBef>
                <a:spcPts val="2133"/>
              </a:spcBef>
              <a:spcAft>
                <a:spcPts val="0"/>
              </a:spcAft>
              <a:buNone/>
              <a:defRPr sz="3200" b="1"/>
            </a:lvl3pPr>
            <a:lvl4pPr lvl="3" algn="ctr" rtl="0">
              <a:spcBef>
                <a:spcPts val="2133"/>
              </a:spcBef>
              <a:spcAft>
                <a:spcPts val="0"/>
              </a:spcAft>
              <a:buNone/>
              <a:defRPr sz="3200" b="1"/>
            </a:lvl4pPr>
            <a:lvl5pPr lvl="4" algn="ctr" rtl="0">
              <a:spcBef>
                <a:spcPts val="2133"/>
              </a:spcBef>
              <a:spcAft>
                <a:spcPts val="0"/>
              </a:spcAft>
              <a:buNone/>
              <a:defRPr sz="3200" b="1"/>
            </a:lvl5pPr>
            <a:lvl6pPr lvl="5" algn="ctr" rtl="0">
              <a:spcBef>
                <a:spcPts val="2133"/>
              </a:spcBef>
              <a:spcAft>
                <a:spcPts val="0"/>
              </a:spcAft>
              <a:buNone/>
              <a:defRPr sz="3200" b="1"/>
            </a:lvl6pPr>
            <a:lvl7pPr lvl="6" algn="ctr" rtl="0">
              <a:spcBef>
                <a:spcPts val="2133"/>
              </a:spcBef>
              <a:spcAft>
                <a:spcPts val="0"/>
              </a:spcAft>
              <a:buNone/>
              <a:defRPr sz="3200" b="1"/>
            </a:lvl7pPr>
            <a:lvl8pPr lvl="7" algn="ctr" rtl="0">
              <a:spcBef>
                <a:spcPts val="2133"/>
              </a:spcBef>
              <a:spcAft>
                <a:spcPts val="0"/>
              </a:spcAft>
              <a:buNone/>
              <a:defRPr sz="3200" b="1"/>
            </a:lvl8pPr>
            <a:lvl9pPr lvl="8" algn="ctr" rtl="0">
              <a:spcBef>
                <a:spcPts val="2133"/>
              </a:spcBef>
              <a:spcAft>
                <a:spcPts val="2133"/>
              </a:spcAft>
              <a:buNone/>
              <a:defRPr sz="3200" b="1"/>
            </a:lvl9pPr>
          </a:lstStyle>
          <a:p>
            <a:endParaRPr/>
          </a:p>
        </p:txBody>
      </p:sp>
      <p:sp>
        <p:nvSpPr>
          <p:cNvPr id="362" name="Google Shape;362;p12"/>
          <p:cNvSpPr txBox="1">
            <a:spLocks noGrp="1"/>
          </p:cNvSpPr>
          <p:nvPr>
            <p:ph type="body" idx="5"/>
          </p:nvPr>
        </p:nvSpPr>
        <p:spPr>
          <a:xfrm>
            <a:off x="5045812" y="3107809"/>
            <a:ext cx="2179600" cy="3216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endParaRPr/>
          </a:p>
        </p:txBody>
      </p:sp>
      <p:sp>
        <p:nvSpPr>
          <p:cNvPr id="363" name="Google Shape;363;p12"/>
          <p:cNvSpPr txBox="1">
            <a:spLocks noGrp="1"/>
          </p:cNvSpPr>
          <p:nvPr>
            <p:ph type="subTitle" idx="6"/>
          </p:nvPr>
        </p:nvSpPr>
        <p:spPr>
          <a:xfrm>
            <a:off x="5045812" y="2690133"/>
            <a:ext cx="2179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lvl1pPr>
            <a:lvl2pPr lvl="1" algn="ctr" rtl="0">
              <a:spcBef>
                <a:spcPts val="2133"/>
              </a:spcBef>
              <a:spcAft>
                <a:spcPts val="0"/>
              </a:spcAft>
              <a:buNone/>
              <a:defRPr sz="3200" b="1"/>
            </a:lvl2pPr>
            <a:lvl3pPr lvl="2" algn="ctr" rtl="0">
              <a:spcBef>
                <a:spcPts val="2133"/>
              </a:spcBef>
              <a:spcAft>
                <a:spcPts val="0"/>
              </a:spcAft>
              <a:buNone/>
              <a:defRPr sz="3200" b="1"/>
            </a:lvl3pPr>
            <a:lvl4pPr lvl="3" algn="ctr" rtl="0">
              <a:spcBef>
                <a:spcPts val="2133"/>
              </a:spcBef>
              <a:spcAft>
                <a:spcPts val="0"/>
              </a:spcAft>
              <a:buNone/>
              <a:defRPr sz="3200" b="1"/>
            </a:lvl4pPr>
            <a:lvl5pPr lvl="4" algn="ctr" rtl="0">
              <a:spcBef>
                <a:spcPts val="2133"/>
              </a:spcBef>
              <a:spcAft>
                <a:spcPts val="0"/>
              </a:spcAft>
              <a:buNone/>
              <a:defRPr sz="3200" b="1"/>
            </a:lvl5pPr>
            <a:lvl6pPr lvl="5" algn="ctr" rtl="0">
              <a:spcBef>
                <a:spcPts val="2133"/>
              </a:spcBef>
              <a:spcAft>
                <a:spcPts val="0"/>
              </a:spcAft>
              <a:buNone/>
              <a:defRPr sz="3200" b="1"/>
            </a:lvl6pPr>
            <a:lvl7pPr lvl="6" algn="ctr" rtl="0">
              <a:spcBef>
                <a:spcPts val="2133"/>
              </a:spcBef>
              <a:spcAft>
                <a:spcPts val="0"/>
              </a:spcAft>
              <a:buNone/>
              <a:defRPr sz="3200" b="1"/>
            </a:lvl7pPr>
            <a:lvl8pPr lvl="7" algn="ctr" rtl="0">
              <a:spcBef>
                <a:spcPts val="2133"/>
              </a:spcBef>
              <a:spcAft>
                <a:spcPts val="0"/>
              </a:spcAft>
              <a:buNone/>
              <a:defRPr sz="3200" b="1"/>
            </a:lvl8pPr>
            <a:lvl9pPr lvl="8" algn="ctr" rtl="0">
              <a:spcBef>
                <a:spcPts val="2133"/>
              </a:spcBef>
              <a:spcAft>
                <a:spcPts val="2133"/>
              </a:spcAft>
              <a:buNone/>
              <a:defRPr sz="3200" b="1"/>
            </a:lvl9pPr>
          </a:lstStyle>
          <a:p>
            <a:endParaRPr/>
          </a:p>
        </p:txBody>
      </p:sp>
      <p:sp>
        <p:nvSpPr>
          <p:cNvPr id="364" name="Google Shape;364;p12"/>
          <p:cNvSpPr txBox="1">
            <a:spLocks noGrp="1"/>
          </p:cNvSpPr>
          <p:nvPr>
            <p:ph type="body" idx="7"/>
          </p:nvPr>
        </p:nvSpPr>
        <p:spPr>
          <a:xfrm>
            <a:off x="7364352" y="3107809"/>
            <a:ext cx="2179600" cy="3216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endParaRPr/>
          </a:p>
        </p:txBody>
      </p:sp>
      <p:sp>
        <p:nvSpPr>
          <p:cNvPr id="365" name="Google Shape;365;p12"/>
          <p:cNvSpPr txBox="1">
            <a:spLocks noGrp="1"/>
          </p:cNvSpPr>
          <p:nvPr>
            <p:ph type="subTitle" idx="8"/>
          </p:nvPr>
        </p:nvSpPr>
        <p:spPr>
          <a:xfrm>
            <a:off x="7364352" y="2690133"/>
            <a:ext cx="2179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lvl1pPr>
            <a:lvl2pPr lvl="1" algn="ctr" rtl="0">
              <a:spcBef>
                <a:spcPts val="2133"/>
              </a:spcBef>
              <a:spcAft>
                <a:spcPts val="0"/>
              </a:spcAft>
              <a:buNone/>
              <a:defRPr sz="3200" b="1"/>
            </a:lvl2pPr>
            <a:lvl3pPr lvl="2" algn="ctr" rtl="0">
              <a:spcBef>
                <a:spcPts val="2133"/>
              </a:spcBef>
              <a:spcAft>
                <a:spcPts val="0"/>
              </a:spcAft>
              <a:buNone/>
              <a:defRPr sz="3200" b="1"/>
            </a:lvl3pPr>
            <a:lvl4pPr lvl="3" algn="ctr" rtl="0">
              <a:spcBef>
                <a:spcPts val="2133"/>
              </a:spcBef>
              <a:spcAft>
                <a:spcPts val="0"/>
              </a:spcAft>
              <a:buNone/>
              <a:defRPr sz="3200" b="1"/>
            </a:lvl4pPr>
            <a:lvl5pPr lvl="4" algn="ctr" rtl="0">
              <a:spcBef>
                <a:spcPts val="2133"/>
              </a:spcBef>
              <a:spcAft>
                <a:spcPts val="0"/>
              </a:spcAft>
              <a:buNone/>
              <a:defRPr sz="3200" b="1"/>
            </a:lvl5pPr>
            <a:lvl6pPr lvl="5" algn="ctr" rtl="0">
              <a:spcBef>
                <a:spcPts val="2133"/>
              </a:spcBef>
              <a:spcAft>
                <a:spcPts val="0"/>
              </a:spcAft>
              <a:buNone/>
              <a:defRPr sz="3200" b="1"/>
            </a:lvl6pPr>
            <a:lvl7pPr lvl="6" algn="ctr" rtl="0">
              <a:spcBef>
                <a:spcPts val="2133"/>
              </a:spcBef>
              <a:spcAft>
                <a:spcPts val="0"/>
              </a:spcAft>
              <a:buNone/>
              <a:defRPr sz="3200" b="1"/>
            </a:lvl7pPr>
            <a:lvl8pPr lvl="7" algn="ctr" rtl="0">
              <a:spcBef>
                <a:spcPts val="2133"/>
              </a:spcBef>
              <a:spcAft>
                <a:spcPts val="0"/>
              </a:spcAft>
              <a:buNone/>
              <a:defRPr sz="3200" b="1"/>
            </a:lvl8pPr>
            <a:lvl9pPr lvl="8" algn="ctr" rtl="0">
              <a:spcBef>
                <a:spcPts val="2133"/>
              </a:spcBef>
              <a:spcAft>
                <a:spcPts val="2133"/>
              </a:spcAft>
              <a:buNone/>
              <a:defRPr sz="3200" b="1"/>
            </a:lvl9pPr>
          </a:lstStyle>
          <a:p>
            <a:endParaRPr/>
          </a:p>
        </p:txBody>
      </p:sp>
      <p:sp>
        <p:nvSpPr>
          <p:cNvPr id="366" name="Google Shape;366;p12"/>
          <p:cNvSpPr txBox="1">
            <a:spLocks noGrp="1"/>
          </p:cNvSpPr>
          <p:nvPr>
            <p:ph type="body" idx="9"/>
          </p:nvPr>
        </p:nvSpPr>
        <p:spPr>
          <a:xfrm>
            <a:off x="9682892" y="3107809"/>
            <a:ext cx="2179600" cy="3216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SzPts val="1400"/>
              <a:buChar char="●"/>
              <a:defRPr sz="1867"/>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endParaRPr/>
          </a:p>
        </p:txBody>
      </p:sp>
      <p:sp>
        <p:nvSpPr>
          <p:cNvPr id="367" name="Google Shape;367;p12"/>
          <p:cNvSpPr txBox="1">
            <a:spLocks noGrp="1"/>
          </p:cNvSpPr>
          <p:nvPr>
            <p:ph type="subTitle" idx="13"/>
          </p:nvPr>
        </p:nvSpPr>
        <p:spPr>
          <a:xfrm>
            <a:off x="9682892" y="2690133"/>
            <a:ext cx="2179600" cy="622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200" b="1"/>
            </a:lvl1pPr>
            <a:lvl2pPr lvl="1" algn="ctr" rtl="0">
              <a:spcBef>
                <a:spcPts val="2133"/>
              </a:spcBef>
              <a:spcAft>
                <a:spcPts val="0"/>
              </a:spcAft>
              <a:buNone/>
              <a:defRPr sz="3200" b="1"/>
            </a:lvl2pPr>
            <a:lvl3pPr lvl="2" algn="ctr" rtl="0">
              <a:spcBef>
                <a:spcPts val="2133"/>
              </a:spcBef>
              <a:spcAft>
                <a:spcPts val="0"/>
              </a:spcAft>
              <a:buNone/>
              <a:defRPr sz="3200" b="1"/>
            </a:lvl3pPr>
            <a:lvl4pPr lvl="3" algn="ctr" rtl="0">
              <a:spcBef>
                <a:spcPts val="2133"/>
              </a:spcBef>
              <a:spcAft>
                <a:spcPts val="0"/>
              </a:spcAft>
              <a:buNone/>
              <a:defRPr sz="3200" b="1"/>
            </a:lvl4pPr>
            <a:lvl5pPr lvl="4" algn="ctr" rtl="0">
              <a:spcBef>
                <a:spcPts val="2133"/>
              </a:spcBef>
              <a:spcAft>
                <a:spcPts val="0"/>
              </a:spcAft>
              <a:buNone/>
              <a:defRPr sz="3200" b="1"/>
            </a:lvl5pPr>
            <a:lvl6pPr lvl="5" algn="ctr" rtl="0">
              <a:spcBef>
                <a:spcPts val="2133"/>
              </a:spcBef>
              <a:spcAft>
                <a:spcPts val="0"/>
              </a:spcAft>
              <a:buNone/>
              <a:defRPr sz="3200" b="1"/>
            </a:lvl6pPr>
            <a:lvl7pPr lvl="6" algn="ctr" rtl="0">
              <a:spcBef>
                <a:spcPts val="2133"/>
              </a:spcBef>
              <a:spcAft>
                <a:spcPts val="0"/>
              </a:spcAft>
              <a:buNone/>
              <a:defRPr sz="3200" b="1"/>
            </a:lvl7pPr>
            <a:lvl8pPr lvl="7" algn="ctr" rtl="0">
              <a:spcBef>
                <a:spcPts val="2133"/>
              </a:spcBef>
              <a:spcAft>
                <a:spcPts val="0"/>
              </a:spcAft>
              <a:buNone/>
              <a:defRPr sz="3200" b="1"/>
            </a:lvl8pPr>
            <a:lvl9pPr lvl="8" algn="ctr" rtl="0">
              <a:spcBef>
                <a:spcPts val="2133"/>
              </a:spcBef>
              <a:spcAft>
                <a:spcPts val="2133"/>
              </a:spcAft>
              <a:buNone/>
              <a:defRPr sz="3200" b="1"/>
            </a:lvl9pPr>
          </a:lstStyle>
          <a:p>
            <a:endParaRPr/>
          </a:p>
        </p:txBody>
      </p:sp>
      <p:sp>
        <p:nvSpPr>
          <p:cNvPr id="368" name="Google Shape;368;p12"/>
          <p:cNvSpPr/>
          <p:nvPr/>
        </p:nvSpPr>
        <p:spPr>
          <a:xfrm>
            <a:off x="-100" y="3943867"/>
            <a:ext cx="12192000" cy="2901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69" name="Google Shape;369;p12"/>
          <p:cNvSpPr/>
          <p:nvPr/>
        </p:nvSpPr>
        <p:spPr>
          <a:xfrm>
            <a:off x="-100" y="0"/>
            <a:ext cx="12192000" cy="14492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0" name="Google Shape;370;p12"/>
          <p:cNvSpPr/>
          <p:nvPr/>
        </p:nvSpPr>
        <p:spPr>
          <a:xfrm>
            <a:off x="415602" y="1927400"/>
            <a:ext cx="1681887" cy="1609429"/>
          </a:xfrm>
          <a:custGeom>
            <a:avLst/>
            <a:gdLst/>
            <a:ahLst/>
            <a:cxnLst/>
            <a:rect l="l" t="t" r="r" b="b"/>
            <a:pathLst>
              <a:path w="1071265" h="1207072" extrusionOk="0">
                <a:moveTo>
                  <a:pt x="1069925" y="238869"/>
                </a:moveTo>
                <a:cubicBezTo>
                  <a:pt x="1069925" y="216651"/>
                  <a:pt x="1061627" y="199520"/>
                  <a:pt x="1046904" y="191222"/>
                </a:cubicBezTo>
                <a:cubicBezTo>
                  <a:pt x="1032182" y="182656"/>
                  <a:pt x="1013177" y="184262"/>
                  <a:pt x="993636" y="195504"/>
                </a:cubicBezTo>
                <a:lnTo>
                  <a:pt x="906639" y="245561"/>
                </a:lnTo>
                <a:lnTo>
                  <a:pt x="906372" y="145983"/>
                </a:lnTo>
                <a:cubicBezTo>
                  <a:pt x="906372" y="123766"/>
                  <a:pt x="898074" y="106634"/>
                  <a:pt x="883351" y="98336"/>
                </a:cubicBezTo>
                <a:cubicBezTo>
                  <a:pt x="868629" y="89770"/>
                  <a:pt x="849623" y="91376"/>
                  <a:pt x="830082" y="102619"/>
                </a:cubicBezTo>
                <a:lnTo>
                  <a:pt x="747369" y="150266"/>
                </a:lnTo>
                <a:lnTo>
                  <a:pt x="747101" y="53098"/>
                </a:lnTo>
                <a:cubicBezTo>
                  <a:pt x="747101" y="30880"/>
                  <a:pt x="738803" y="13749"/>
                  <a:pt x="724081" y="5451"/>
                </a:cubicBezTo>
                <a:cubicBezTo>
                  <a:pt x="709358" y="-3115"/>
                  <a:pt x="690353" y="-1509"/>
                  <a:pt x="670812" y="9734"/>
                </a:cubicBezTo>
                <a:lnTo>
                  <a:pt x="270360" y="241010"/>
                </a:lnTo>
                <a:cubicBezTo>
                  <a:pt x="253764" y="250647"/>
                  <a:pt x="239309" y="249844"/>
                  <a:pt x="232082" y="239137"/>
                </a:cubicBezTo>
                <a:lnTo>
                  <a:pt x="201299" y="192828"/>
                </a:lnTo>
                <a:cubicBezTo>
                  <a:pt x="187914" y="172752"/>
                  <a:pt x="162752" y="169539"/>
                  <a:pt x="137055" y="184530"/>
                </a:cubicBezTo>
                <a:lnTo>
                  <a:pt x="58624" y="229500"/>
                </a:lnTo>
                <a:cubicBezTo>
                  <a:pt x="25699" y="248505"/>
                  <a:pt x="-266" y="293208"/>
                  <a:pt x="2" y="331219"/>
                </a:cubicBezTo>
                <a:lnTo>
                  <a:pt x="1876" y="972852"/>
                </a:lnTo>
                <a:cubicBezTo>
                  <a:pt x="1876" y="993195"/>
                  <a:pt x="9371" y="1008721"/>
                  <a:pt x="23023" y="1016484"/>
                </a:cubicBezTo>
                <a:cubicBezTo>
                  <a:pt x="28912" y="1019964"/>
                  <a:pt x="35336" y="1021570"/>
                  <a:pt x="42563" y="1021570"/>
                </a:cubicBezTo>
                <a:cubicBezTo>
                  <a:pt x="51932" y="1021570"/>
                  <a:pt x="61836" y="1018625"/>
                  <a:pt x="72008" y="1012736"/>
                </a:cubicBezTo>
                <a:lnTo>
                  <a:pt x="160879" y="961609"/>
                </a:lnTo>
                <a:lnTo>
                  <a:pt x="161146" y="1065737"/>
                </a:lnTo>
                <a:cubicBezTo>
                  <a:pt x="161146" y="1086081"/>
                  <a:pt x="168641" y="1101606"/>
                  <a:pt x="182293" y="1109369"/>
                </a:cubicBezTo>
                <a:cubicBezTo>
                  <a:pt x="188182" y="1112849"/>
                  <a:pt x="194607" y="1114455"/>
                  <a:pt x="201834" y="1114455"/>
                </a:cubicBezTo>
                <a:cubicBezTo>
                  <a:pt x="211203" y="1114455"/>
                  <a:pt x="221107" y="1111511"/>
                  <a:pt x="231279" y="1105622"/>
                </a:cubicBezTo>
                <a:lnTo>
                  <a:pt x="324432" y="1051818"/>
                </a:lnTo>
                <a:lnTo>
                  <a:pt x="324700" y="1158355"/>
                </a:lnTo>
                <a:cubicBezTo>
                  <a:pt x="324700" y="1178699"/>
                  <a:pt x="332195" y="1194224"/>
                  <a:pt x="345847" y="1201987"/>
                </a:cubicBezTo>
                <a:cubicBezTo>
                  <a:pt x="351736" y="1205467"/>
                  <a:pt x="358160" y="1207073"/>
                  <a:pt x="365387" y="1207073"/>
                </a:cubicBezTo>
                <a:cubicBezTo>
                  <a:pt x="374756" y="1207073"/>
                  <a:pt x="384660" y="1204128"/>
                  <a:pt x="394832" y="1198240"/>
                </a:cubicBezTo>
                <a:lnTo>
                  <a:pt x="1012641" y="841955"/>
                </a:lnTo>
                <a:cubicBezTo>
                  <a:pt x="1045566" y="822950"/>
                  <a:pt x="1071531" y="778247"/>
                  <a:pt x="1071263" y="740236"/>
                </a:cubicBezTo>
                <a:lnTo>
                  <a:pt x="1069925" y="238869"/>
                </a:lnTo>
                <a:close/>
                <a:moveTo>
                  <a:pt x="62907" y="997478"/>
                </a:moveTo>
                <a:cubicBezTo>
                  <a:pt x="50862" y="1004438"/>
                  <a:pt x="39619" y="1005776"/>
                  <a:pt x="31588" y="1001226"/>
                </a:cubicBezTo>
                <a:cubicBezTo>
                  <a:pt x="23558" y="996675"/>
                  <a:pt x="19275" y="986503"/>
                  <a:pt x="19275" y="972852"/>
                </a:cubicBezTo>
                <a:lnTo>
                  <a:pt x="17669" y="331219"/>
                </a:lnTo>
                <a:cubicBezTo>
                  <a:pt x="17669" y="300168"/>
                  <a:pt x="40422" y="260551"/>
                  <a:pt x="67458" y="244758"/>
                </a:cubicBezTo>
                <a:lnTo>
                  <a:pt x="145621" y="199520"/>
                </a:lnTo>
                <a:cubicBezTo>
                  <a:pt x="163288" y="189348"/>
                  <a:pt x="178546" y="190419"/>
                  <a:pt x="186308" y="202464"/>
                </a:cubicBezTo>
                <a:lnTo>
                  <a:pt x="217092" y="248773"/>
                </a:lnTo>
                <a:cubicBezTo>
                  <a:pt x="229673" y="267511"/>
                  <a:pt x="254032" y="270455"/>
                  <a:pt x="278926" y="256268"/>
                </a:cubicBezTo>
                <a:lnTo>
                  <a:pt x="679378" y="24991"/>
                </a:lnTo>
                <a:cubicBezTo>
                  <a:pt x="693297" y="16961"/>
                  <a:pt x="705878" y="15623"/>
                  <a:pt x="714979" y="20708"/>
                </a:cubicBezTo>
                <a:cubicBezTo>
                  <a:pt x="724081" y="25794"/>
                  <a:pt x="729167" y="37572"/>
                  <a:pt x="729167" y="53098"/>
                </a:cubicBezTo>
                <a:lnTo>
                  <a:pt x="729434" y="160438"/>
                </a:lnTo>
                <a:lnTo>
                  <a:pt x="429363" y="333896"/>
                </a:lnTo>
                <a:cubicBezTo>
                  <a:pt x="412767" y="343532"/>
                  <a:pt x="398312" y="342729"/>
                  <a:pt x="391085" y="332022"/>
                </a:cubicBezTo>
                <a:lnTo>
                  <a:pt x="360301" y="285713"/>
                </a:lnTo>
                <a:cubicBezTo>
                  <a:pt x="346917" y="265637"/>
                  <a:pt x="321755" y="262425"/>
                  <a:pt x="296058" y="277415"/>
                </a:cubicBezTo>
                <a:lnTo>
                  <a:pt x="217895" y="322653"/>
                </a:lnTo>
                <a:cubicBezTo>
                  <a:pt x="184970" y="341659"/>
                  <a:pt x="159005" y="386361"/>
                  <a:pt x="159273" y="424372"/>
                </a:cubicBezTo>
                <a:lnTo>
                  <a:pt x="160611" y="941533"/>
                </a:lnTo>
                <a:lnTo>
                  <a:pt x="62907" y="997478"/>
                </a:lnTo>
                <a:close/>
                <a:moveTo>
                  <a:pt x="222178" y="1090364"/>
                </a:moveTo>
                <a:cubicBezTo>
                  <a:pt x="210132" y="1097324"/>
                  <a:pt x="198889" y="1098662"/>
                  <a:pt x="190859" y="1094111"/>
                </a:cubicBezTo>
                <a:cubicBezTo>
                  <a:pt x="182829" y="1089561"/>
                  <a:pt x="178546" y="1079389"/>
                  <a:pt x="178546" y="1065737"/>
                </a:cubicBezTo>
                <a:lnTo>
                  <a:pt x="178278" y="946351"/>
                </a:lnTo>
                <a:lnTo>
                  <a:pt x="176672" y="424105"/>
                </a:lnTo>
                <a:cubicBezTo>
                  <a:pt x="176672" y="393053"/>
                  <a:pt x="199425" y="353437"/>
                  <a:pt x="226461" y="337643"/>
                </a:cubicBezTo>
                <a:lnTo>
                  <a:pt x="304624" y="292405"/>
                </a:lnTo>
                <a:cubicBezTo>
                  <a:pt x="322291" y="282233"/>
                  <a:pt x="337548" y="283304"/>
                  <a:pt x="345311" y="295350"/>
                </a:cubicBezTo>
                <a:lnTo>
                  <a:pt x="376095" y="341659"/>
                </a:lnTo>
                <a:cubicBezTo>
                  <a:pt x="388676" y="360664"/>
                  <a:pt x="413035" y="363341"/>
                  <a:pt x="437929" y="349154"/>
                </a:cubicBezTo>
                <a:lnTo>
                  <a:pt x="743086" y="173287"/>
                </a:lnTo>
                <a:lnTo>
                  <a:pt x="838916" y="117877"/>
                </a:lnTo>
                <a:cubicBezTo>
                  <a:pt x="852568" y="109846"/>
                  <a:pt x="865416" y="108508"/>
                  <a:pt x="874518" y="113594"/>
                </a:cubicBezTo>
                <a:cubicBezTo>
                  <a:pt x="883619" y="118680"/>
                  <a:pt x="888705" y="130458"/>
                  <a:pt x="888705" y="145983"/>
                </a:cubicBezTo>
                <a:lnTo>
                  <a:pt x="888972" y="255733"/>
                </a:lnTo>
                <a:lnTo>
                  <a:pt x="734788" y="344871"/>
                </a:lnTo>
                <a:lnTo>
                  <a:pt x="593184" y="426514"/>
                </a:lnTo>
                <a:cubicBezTo>
                  <a:pt x="576588" y="436150"/>
                  <a:pt x="562133" y="435347"/>
                  <a:pt x="554906" y="424640"/>
                </a:cubicBezTo>
                <a:lnTo>
                  <a:pt x="524122" y="378331"/>
                </a:lnTo>
                <a:cubicBezTo>
                  <a:pt x="510738" y="358255"/>
                  <a:pt x="485576" y="355043"/>
                  <a:pt x="459879" y="370033"/>
                </a:cubicBezTo>
                <a:lnTo>
                  <a:pt x="381716" y="415271"/>
                </a:lnTo>
                <a:cubicBezTo>
                  <a:pt x="348791" y="434276"/>
                  <a:pt x="322826" y="478979"/>
                  <a:pt x="323094" y="516990"/>
                </a:cubicBezTo>
                <a:lnTo>
                  <a:pt x="324164" y="852127"/>
                </a:lnTo>
                <a:lnTo>
                  <a:pt x="324700" y="1031474"/>
                </a:lnTo>
                <a:lnTo>
                  <a:pt x="222178" y="1090364"/>
                </a:lnTo>
                <a:close/>
                <a:moveTo>
                  <a:pt x="1003808" y="826430"/>
                </a:moveTo>
                <a:lnTo>
                  <a:pt x="385731" y="1183249"/>
                </a:lnTo>
                <a:cubicBezTo>
                  <a:pt x="373685" y="1190209"/>
                  <a:pt x="362443" y="1191547"/>
                  <a:pt x="354412" y="1186997"/>
                </a:cubicBezTo>
                <a:cubicBezTo>
                  <a:pt x="346382" y="1182446"/>
                  <a:pt x="342099" y="1172274"/>
                  <a:pt x="342099" y="1158623"/>
                </a:cubicBezTo>
                <a:lnTo>
                  <a:pt x="341831" y="1036827"/>
                </a:lnTo>
                <a:lnTo>
                  <a:pt x="341831" y="1036827"/>
                </a:lnTo>
                <a:lnTo>
                  <a:pt x="341296" y="852395"/>
                </a:lnTo>
                <a:lnTo>
                  <a:pt x="340225" y="517258"/>
                </a:lnTo>
                <a:cubicBezTo>
                  <a:pt x="340225" y="486207"/>
                  <a:pt x="362978" y="446590"/>
                  <a:pt x="390014" y="430797"/>
                </a:cubicBezTo>
                <a:lnTo>
                  <a:pt x="468177" y="385558"/>
                </a:lnTo>
                <a:cubicBezTo>
                  <a:pt x="485844" y="375386"/>
                  <a:pt x="501102" y="376457"/>
                  <a:pt x="508865" y="388503"/>
                </a:cubicBezTo>
                <a:lnTo>
                  <a:pt x="539648" y="434812"/>
                </a:lnTo>
                <a:cubicBezTo>
                  <a:pt x="552229" y="453817"/>
                  <a:pt x="576588" y="456494"/>
                  <a:pt x="601482" y="442307"/>
                </a:cubicBezTo>
                <a:lnTo>
                  <a:pt x="743086" y="360664"/>
                </a:lnTo>
                <a:lnTo>
                  <a:pt x="906104" y="266440"/>
                </a:lnTo>
                <a:lnTo>
                  <a:pt x="906104" y="266440"/>
                </a:lnTo>
                <a:lnTo>
                  <a:pt x="1001934" y="211030"/>
                </a:lnTo>
                <a:cubicBezTo>
                  <a:pt x="1015853" y="203000"/>
                  <a:pt x="1028434" y="201661"/>
                  <a:pt x="1037536" y="206747"/>
                </a:cubicBezTo>
                <a:cubicBezTo>
                  <a:pt x="1046637" y="211833"/>
                  <a:pt x="1051723" y="223611"/>
                  <a:pt x="1051723" y="239137"/>
                </a:cubicBezTo>
                <a:lnTo>
                  <a:pt x="1053061" y="740504"/>
                </a:lnTo>
                <a:cubicBezTo>
                  <a:pt x="1053596" y="771287"/>
                  <a:pt x="1030844" y="810904"/>
                  <a:pt x="1003808" y="826430"/>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1" name="Google Shape;371;p12"/>
          <p:cNvSpPr/>
          <p:nvPr/>
        </p:nvSpPr>
        <p:spPr>
          <a:xfrm>
            <a:off x="2800202" y="1927400"/>
            <a:ext cx="1681887" cy="1609429"/>
          </a:xfrm>
          <a:custGeom>
            <a:avLst/>
            <a:gdLst/>
            <a:ahLst/>
            <a:cxnLst/>
            <a:rect l="l" t="t" r="r" b="b"/>
            <a:pathLst>
              <a:path w="1071265" h="1207072" extrusionOk="0">
                <a:moveTo>
                  <a:pt x="1069925" y="238869"/>
                </a:moveTo>
                <a:cubicBezTo>
                  <a:pt x="1069925" y="216651"/>
                  <a:pt x="1061627" y="199520"/>
                  <a:pt x="1046904" y="191222"/>
                </a:cubicBezTo>
                <a:cubicBezTo>
                  <a:pt x="1032182" y="182656"/>
                  <a:pt x="1013177" y="184262"/>
                  <a:pt x="993636" y="195504"/>
                </a:cubicBezTo>
                <a:lnTo>
                  <a:pt x="906639" y="245561"/>
                </a:lnTo>
                <a:lnTo>
                  <a:pt x="906372" y="145983"/>
                </a:lnTo>
                <a:cubicBezTo>
                  <a:pt x="906372" y="123766"/>
                  <a:pt x="898074" y="106634"/>
                  <a:pt x="883351" y="98336"/>
                </a:cubicBezTo>
                <a:cubicBezTo>
                  <a:pt x="868629" y="89770"/>
                  <a:pt x="849623" y="91376"/>
                  <a:pt x="830082" y="102619"/>
                </a:cubicBezTo>
                <a:lnTo>
                  <a:pt x="747369" y="150266"/>
                </a:lnTo>
                <a:lnTo>
                  <a:pt x="747101" y="53098"/>
                </a:lnTo>
                <a:cubicBezTo>
                  <a:pt x="747101" y="30880"/>
                  <a:pt x="738803" y="13749"/>
                  <a:pt x="724081" y="5451"/>
                </a:cubicBezTo>
                <a:cubicBezTo>
                  <a:pt x="709358" y="-3115"/>
                  <a:pt x="690353" y="-1509"/>
                  <a:pt x="670812" y="9734"/>
                </a:cubicBezTo>
                <a:lnTo>
                  <a:pt x="270360" y="241010"/>
                </a:lnTo>
                <a:cubicBezTo>
                  <a:pt x="253764" y="250647"/>
                  <a:pt x="239309" y="249844"/>
                  <a:pt x="232082" y="239137"/>
                </a:cubicBezTo>
                <a:lnTo>
                  <a:pt x="201299" y="192828"/>
                </a:lnTo>
                <a:cubicBezTo>
                  <a:pt x="187914" y="172752"/>
                  <a:pt x="162752" y="169539"/>
                  <a:pt x="137055" y="184530"/>
                </a:cubicBezTo>
                <a:lnTo>
                  <a:pt x="58624" y="229500"/>
                </a:lnTo>
                <a:cubicBezTo>
                  <a:pt x="25699" y="248505"/>
                  <a:pt x="-266" y="293208"/>
                  <a:pt x="2" y="331219"/>
                </a:cubicBezTo>
                <a:lnTo>
                  <a:pt x="1876" y="972852"/>
                </a:lnTo>
                <a:cubicBezTo>
                  <a:pt x="1876" y="993195"/>
                  <a:pt x="9371" y="1008721"/>
                  <a:pt x="23023" y="1016484"/>
                </a:cubicBezTo>
                <a:cubicBezTo>
                  <a:pt x="28912" y="1019964"/>
                  <a:pt x="35336" y="1021570"/>
                  <a:pt x="42563" y="1021570"/>
                </a:cubicBezTo>
                <a:cubicBezTo>
                  <a:pt x="51932" y="1021570"/>
                  <a:pt x="61836" y="1018625"/>
                  <a:pt x="72008" y="1012736"/>
                </a:cubicBezTo>
                <a:lnTo>
                  <a:pt x="160879" y="961609"/>
                </a:lnTo>
                <a:lnTo>
                  <a:pt x="161146" y="1065737"/>
                </a:lnTo>
                <a:cubicBezTo>
                  <a:pt x="161146" y="1086081"/>
                  <a:pt x="168641" y="1101606"/>
                  <a:pt x="182293" y="1109369"/>
                </a:cubicBezTo>
                <a:cubicBezTo>
                  <a:pt x="188182" y="1112849"/>
                  <a:pt x="194607" y="1114455"/>
                  <a:pt x="201834" y="1114455"/>
                </a:cubicBezTo>
                <a:cubicBezTo>
                  <a:pt x="211203" y="1114455"/>
                  <a:pt x="221107" y="1111511"/>
                  <a:pt x="231279" y="1105622"/>
                </a:cubicBezTo>
                <a:lnTo>
                  <a:pt x="324432" y="1051818"/>
                </a:lnTo>
                <a:lnTo>
                  <a:pt x="324700" y="1158355"/>
                </a:lnTo>
                <a:cubicBezTo>
                  <a:pt x="324700" y="1178699"/>
                  <a:pt x="332195" y="1194224"/>
                  <a:pt x="345847" y="1201987"/>
                </a:cubicBezTo>
                <a:cubicBezTo>
                  <a:pt x="351736" y="1205467"/>
                  <a:pt x="358160" y="1207073"/>
                  <a:pt x="365387" y="1207073"/>
                </a:cubicBezTo>
                <a:cubicBezTo>
                  <a:pt x="374756" y="1207073"/>
                  <a:pt x="384660" y="1204128"/>
                  <a:pt x="394832" y="1198240"/>
                </a:cubicBezTo>
                <a:lnTo>
                  <a:pt x="1012641" y="841955"/>
                </a:lnTo>
                <a:cubicBezTo>
                  <a:pt x="1045566" y="822950"/>
                  <a:pt x="1071531" y="778247"/>
                  <a:pt x="1071263" y="740236"/>
                </a:cubicBezTo>
                <a:lnTo>
                  <a:pt x="1069925" y="238869"/>
                </a:lnTo>
                <a:close/>
                <a:moveTo>
                  <a:pt x="62907" y="997478"/>
                </a:moveTo>
                <a:cubicBezTo>
                  <a:pt x="50862" y="1004438"/>
                  <a:pt x="39619" y="1005776"/>
                  <a:pt x="31588" y="1001226"/>
                </a:cubicBezTo>
                <a:cubicBezTo>
                  <a:pt x="23558" y="996675"/>
                  <a:pt x="19275" y="986503"/>
                  <a:pt x="19275" y="972852"/>
                </a:cubicBezTo>
                <a:lnTo>
                  <a:pt x="17669" y="331219"/>
                </a:lnTo>
                <a:cubicBezTo>
                  <a:pt x="17669" y="300168"/>
                  <a:pt x="40422" y="260551"/>
                  <a:pt x="67458" y="244758"/>
                </a:cubicBezTo>
                <a:lnTo>
                  <a:pt x="145621" y="199520"/>
                </a:lnTo>
                <a:cubicBezTo>
                  <a:pt x="163288" y="189348"/>
                  <a:pt x="178546" y="190419"/>
                  <a:pt x="186308" y="202464"/>
                </a:cubicBezTo>
                <a:lnTo>
                  <a:pt x="217092" y="248773"/>
                </a:lnTo>
                <a:cubicBezTo>
                  <a:pt x="229673" y="267511"/>
                  <a:pt x="254032" y="270455"/>
                  <a:pt x="278926" y="256268"/>
                </a:cubicBezTo>
                <a:lnTo>
                  <a:pt x="679378" y="24991"/>
                </a:lnTo>
                <a:cubicBezTo>
                  <a:pt x="693297" y="16961"/>
                  <a:pt x="705878" y="15623"/>
                  <a:pt x="714979" y="20708"/>
                </a:cubicBezTo>
                <a:cubicBezTo>
                  <a:pt x="724081" y="25794"/>
                  <a:pt x="729167" y="37572"/>
                  <a:pt x="729167" y="53098"/>
                </a:cubicBezTo>
                <a:lnTo>
                  <a:pt x="729434" y="160438"/>
                </a:lnTo>
                <a:lnTo>
                  <a:pt x="429363" y="333896"/>
                </a:lnTo>
                <a:cubicBezTo>
                  <a:pt x="412767" y="343532"/>
                  <a:pt x="398312" y="342729"/>
                  <a:pt x="391085" y="332022"/>
                </a:cubicBezTo>
                <a:lnTo>
                  <a:pt x="360301" y="285713"/>
                </a:lnTo>
                <a:cubicBezTo>
                  <a:pt x="346917" y="265637"/>
                  <a:pt x="321755" y="262425"/>
                  <a:pt x="296058" y="277415"/>
                </a:cubicBezTo>
                <a:lnTo>
                  <a:pt x="217895" y="322653"/>
                </a:lnTo>
                <a:cubicBezTo>
                  <a:pt x="184970" y="341659"/>
                  <a:pt x="159005" y="386361"/>
                  <a:pt x="159273" y="424372"/>
                </a:cubicBezTo>
                <a:lnTo>
                  <a:pt x="160611" y="941533"/>
                </a:lnTo>
                <a:lnTo>
                  <a:pt x="62907" y="997478"/>
                </a:lnTo>
                <a:close/>
                <a:moveTo>
                  <a:pt x="222178" y="1090364"/>
                </a:moveTo>
                <a:cubicBezTo>
                  <a:pt x="210132" y="1097324"/>
                  <a:pt x="198889" y="1098662"/>
                  <a:pt x="190859" y="1094111"/>
                </a:cubicBezTo>
                <a:cubicBezTo>
                  <a:pt x="182829" y="1089561"/>
                  <a:pt x="178546" y="1079389"/>
                  <a:pt x="178546" y="1065737"/>
                </a:cubicBezTo>
                <a:lnTo>
                  <a:pt x="178278" y="946351"/>
                </a:lnTo>
                <a:lnTo>
                  <a:pt x="176672" y="424105"/>
                </a:lnTo>
                <a:cubicBezTo>
                  <a:pt x="176672" y="393053"/>
                  <a:pt x="199425" y="353437"/>
                  <a:pt x="226461" y="337643"/>
                </a:cubicBezTo>
                <a:lnTo>
                  <a:pt x="304624" y="292405"/>
                </a:lnTo>
                <a:cubicBezTo>
                  <a:pt x="322291" y="282233"/>
                  <a:pt x="337548" y="283304"/>
                  <a:pt x="345311" y="295350"/>
                </a:cubicBezTo>
                <a:lnTo>
                  <a:pt x="376095" y="341659"/>
                </a:lnTo>
                <a:cubicBezTo>
                  <a:pt x="388676" y="360664"/>
                  <a:pt x="413035" y="363341"/>
                  <a:pt x="437929" y="349154"/>
                </a:cubicBezTo>
                <a:lnTo>
                  <a:pt x="743086" y="173287"/>
                </a:lnTo>
                <a:lnTo>
                  <a:pt x="838916" y="117877"/>
                </a:lnTo>
                <a:cubicBezTo>
                  <a:pt x="852568" y="109846"/>
                  <a:pt x="865416" y="108508"/>
                  <a:pt x="874518" y="113594"/>
                </a:cubicBezTo>
                <a:cubicBezTo>
                  <a:pt x="883619" y="118680"/>
                  <a:pt x="888705" y="130458"/>
                  <a:pt x="888705" y="145983"/>
                </a:cubicBezTo>
                <a:lnTo>
                  <a:pt x="888972" y="255733"/>
                </a:lnTo>
                <a:lnTo>
                  <a:pt x="734788" y="344871"/>
                </a:lnTo>
                <a:lnTo>
                  <a:pt x="593184" y="426514"/>
                </a:lnTo>
                <a:cubicBezTo>
                  <a:pt x="576588" y="436150"/>
                  <a:pt x="562133" y="435347"/>
                  <a:pt x="554906" y="424640"/>
                </a:cubicBezTo>
                <a:lnTo>
                  <a:pt x="524122" y="378331"/>
                </a:lnTo>
                <a:cubicBezTo>
                  <a:pt x="510738" y="358255"/>
                  <a:pt x="485576" y="355043"/>
                  <a:pt x="459879" y="370033"/>
                </a:cubicBezTo>
                <a:lnTo>
                  <a:pt x="381716" y="415271"/>
                </a:lnTo>
                <a:cubicBezTo>
                  <a:pt x="348791" y="434276"/>
                  <a:pt x="322826" y="478979"/>
                  <a:pt x="323094" y="516990"/>
                </a:cubicBezTo>
                <a:lnTo>
                  <a:pt x="324164" y="852127"/>
                </a:lnTo>
                <a:lnTo>
                  <a:pt x="324700" y="1031474"/>
                </a:lnTo>
                <a:lnTo>
                  <a:pt x="222178" y="1090364"/>
                </a:lnTo>
                <a:close/>
                <a:moveTo>
                  <a:pt x="1003808" y="826430"/>
                </a:moveTo>
                <a:lnTo>
                  <a:pt x="385731" y="1183249"/>
                </a:lnTo>
                <a:cubicBezTo>
                  <a:pt x="373685" y="1190209"/>
                  <a:pt x="362443" y="1191547"/>
                  <a:pt x="354412" y="1186997"/>
                </a:cubicBezTo>
                <a:cubicBezTo>
                  <a:pt x="346382" y="1182446"/>
                  <a:pt x="342099" y="1172274"/>
                  <a:pt x="342099" y="1158623"/>
                </a:cubicBezTo>
                <a:lnTo>
                  <a:pt x="341831" y="1036827"/>
                </a:lnTo>
                <a:lnTo>
                  <a:pt x="341831" y="1036827"/>
                </a:lnTo>
                <a:lnTo>
                  <a:pt x="341296" y="852395"/>
                </a:lnTo>
                <a:lnTo>
                  <a:pt x="340225" y="517258"/>
                </a:lnTo>
                <a:cubicBezTo>
                  <a:pt x="340225" y="486207"/>
                  <a:pt x="362978" y="446590"/>
                  <a:pt x="390014" y="430797"/>
                </a:cubicBezTo>
                <a:lnTo>
                  <a:pt x="468177" y="385558"/>
                </a:lnTo>
                <a:cubicBezTo>
                  <a:pt x="485844" y="375386"/>
                  <a:pt x="501102" y="376457"/>
                  <a:pt x="508865" y="388503"/>
                </a:cubicBezTo>
                <a:lnTo>
                  <a:pt x="539648" y="434812"/>
                </a:lnTo>
                <a:cubicBezTo>
                  <a:pt x="552229" y="453817"/>
                  <a:pt x="576588" y="456494"/>
                  <a:pt x="601482" y="442307"/>
                </a:cubicBezTo>
                <a:lnTo>
                  <a:pt x="743086" y="360664"/>
                </a:lnTo>
                <a:lnTo>
                  <a:pt x="906104" y="266440"/>
                </a:lnTo>
                <a:lnTo>
                  <a:pt x="906104" y="266440"/>
                </a:lnTo>
                <a:lnTo>
                  <a:pt x="1001934" y="211030"/>
                </a:lnTo>
                <a:cubicBezTo>
                  <a:pt x="1015853" y="203000"/>
                  <a:pt x="1028434" y="201661"/>
                  <a:pt x="1037536" y="206747"/>
                </a:cubicBezTo>
                <a:cubicBezTo>
                  <a:pt x="1046637" y="211833"/>
                  <a:pt x="1051723" y="223611"/>
                  <a:pt x="1051723" y="239137"/>
                </a:cubicBezTo>
                <a:lnTo>
                  <a:pt x="1053061" y="740504"/>
                </a:lnTo>
                <a:cubicBezTo>
                  <a:pt x="1053596" y="771287"/>
                  <a:pt x="1030844" y="810904"/>
                  <a:pt x="1003808" y="826430"/>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2" name="Google Shape;372;p12"/>
          <p:cNvSpPr/>
          <p:nvPr/>
        </p:nvSpPr>
        <p:spPr>
          <a:xfrm>
            <a:off x="5049251" y="1927400"/>
            <a:ext cx="1681887" cy="1609429"/>
          </a:xfrm>
          <a:custGeom>
            <a:avLst/>
            <a:gdLst/>
            <a:ahLst/>
            <a:cxnLst/>
            <a:rect l="l" t="t" r="r" b="b"/>
            <a:pathLst>
              <a:path w="1071265" h="1207072" extrusionOk="0">
                <a:moveTo>
                  <a:pt x="1069925" y="238869"/>
                </a:moveTo>
                <a:cubicBezTo>
                  <a:pt x="1069925" y="216651"/>
                  <a:pt x="1061627" y="199520"/>
                  <a:pt x="1046904" y="191222"/>
                </a:cubicBezTo>
                <a:cubicBezTo>
                  <a:pt x="1032182" y="182656"/>
                  <a:pt x="1013177" y="184262"/>
                  <a:pt x="993636" y="195504"/>
                </a:cubicBezTo>
                <a:lnTo>
                  <a:pt x="906639" y="245561"/>
                </a:lnTo>
                <a:lnTo>
                  <a:pt x="906372" y="145983"/>
                </a:lnTo>
                <a:cubicBezTo>
                  <a:pt x="906372" y="123766"/>
                  <a:pt x="898074" y="106634"/>
                  <a:pt x="883351" y="98336"/>
                </a:cubicBezTo>
                <a:cubicBezTo>
                  <a:pt x="868629" y="89770"/>
                  <a:pt x="849623" y="91376"/>
                  <a:pt x="830082" y="102619"/>
                </a:cubicBezTo>
                <a:lnTo>
                  <a:pt x="747369" y="150266"/>
                </a:lnTo>
                <a:lnTo>
                  <a:pt x="747101" y="53098"/>
                </a:lnTo>
                <a:cubicBezTo>
                  <a:pt x="747101" y="30880"/>
                  <a:pt x="738803" y="13749"/>
                  <a:pt x="724081" y="5451"/>
                </a:cubicBezTo>
                <a:cubicBezTo>
                  <a:pt x="709358" y="-3115"/>
                  <a:pt x="690353" y="-1509"/>
                  <a:pt x="670812" y="9734"/>
                </a:cubicBezTo>
                <a:lnTo>
                  <a:pt x="270360" y="241010"/>
                </a:lnTo>
                <a:cubicBezTo>
                  <a:pt x="253764" y="250647"/>
                  <a:pt x="239309" y="249844"/>
                  <a:pt x="232082" y="239137"/>
                </a:cubicBezTo>
                <a:lnTo>
                  <a:pt x="201299" y="192828"/>
                </a:lnTo>
                <a:cubicBezTo>
                  <a:pt x="187914" y="172752"/>
                  <a:pt x="162752" y="169539"/>
                  <a:pt x="137055" y="184530"/>
                </a:cubicBezTo>
                <a:lnTo>
                  <a:pt x="58624" y="229500"/>
                </a:lnTo>
                <a:cubicBezTo>
                  <a:pt x="25699" y="248505"/>
                  <a:pt x="-266" y="293208"/>
                  <a:pt x="2" y="331219"/>
                </a:cubicBezTo>
                <a:lnTo>
                  <a:pt x="1876" y="972852"/>
                </a:lnTo>
                <a:cubicBezTo>
                  <a:pt x="1876" y="993195"/>
                  <a:pt x="9371" y="1008721"/>
                  <a:pt x="23023" y="1016484"/>
                </a:cubicBezTo>
                <a:cubicBezTo>
                  <a:pt x="28912" y="1019964"/>
                  <a:pt x="35336" y="1021570"/>
                  <a:pt x="42563" y="1021570"/>
                </a:cubicBezTo>
                <a:cubicBezTo>
                  <a:pt x="51932" y="1021570"/>
                  <a:pt x="61836" y="1018625"/>
                  <a:pt x="72008" y="1012736"/>
                </a:cubicBezTo>
                <a:lnTo>
                  <a:pt x="160879" y="961609"/>
                </a:lnTo>
                <a:lnTo>
                  <a:pt x="161146" y="1065737"/>
                </a:lnTo>
                <a:cubicBezTo>
                  <a:pt x="161146" y="1086081"/>
                  <a:pt x="168641" y="1101606"/>
                  <a:pt x="182293" y="1109369"/>
                </a:cubicBezTo>
                <a:cubicBezTo>
                  <a:pt x="188182" y="1112849"/>
                  <a:pt x="194607" y="1114455"/>
                  <a:pt x="201834" y="1114455"/>
                </a:cubicBezTo>
                <a:cubicBezTo>
                  <a:pt x="211203" y="1114455"/>
                  <a:pt x="221107" y="1111511"/>
                  <a:pt x="231279" y="1105622"/>
                </a:cubicBezTo>
                <a:lnTo>
                  <a:pt x="324432" y="1051818"/>
                </a:lnTo>
                <a:lnTo>
                  <a:pt x="324700" y="1158355"/>
                </a:lnTo>
                <a:cubicBezTo>
                  <a:pt x="324700" y="1178699"/>
                  <a:pt x="332195" y="1194224"/>
                  <a:pt x="345847" y="1201987"/>
                </a:cubicBezTo>
                <a:cubicBezTo>
                  <a:pt x="351736" y="1205467"/>
                  <a:pt x="358160" y="1207073"/>
                  <a:pt x="365387" y="1207073"/>
                </a:cubicBezTo>
                <a:cubicBezTo>
                  <a:pt x="374756" y="1207073"/>
                  <a:pt x="384660" y="1204128"/>
                  <a:pt x="394832" y="1198240"/>
                </a:cubicBezTo>
                <a:lnTo>
                  <a:pt x="1012641" y="841955"/>
                </a:lnTo>
                <a:cubicBezTo>
                  <a:pt x="1045566" y="822950"/>
                  <a:pt x="1071531" y="778247"/>
                  <a:pt x="1071263" y="740236"/>
                </a:cubicBezTo>
                <a:lnTo>
                  <a:pt x="1069925" y="238869"/>
                </a:lnTo>
                <a:close/>
                <a:moveTo>
                  <a:pt x="62907" y="997478"/>
                </a:moveTo>
                <a:cubicBezTo>
                  <a:pt x="50862" y="1004438"/>
                  <a:pt x="39619" y="1005776"/>
                  <a:pt x="31588" y="1001226"/>
                </a:cubicBezTo>
                <a:cubicBezTo>
                  <a:pt x="23558" y="996675"/>
                  <a:pt x="19275" y="986503"/>
                  <a:pt x="19275" y="972852"/>
                </a:cubicBezTo>
                <a:lnTo>
                  <a:pt x="17669" y="331219"/>
                </a:lnTo>
                <a:cubicBezTo>
                  <a:pt x="17669" y="300168"/>
                  <a:pt x="40422" y="260551"/>
                  <a:pt x="67458" y="244758"/>
                </a:cubicBezTo>
                <a:lnTo>
                  <a:pt x="145621" y="199520"/>
                </a:lnTo>
                <a:cubicBezTo>
                  <a:pt x="163288" y="189348"/>
                  <a:pt x="178546" y="190419"/>
                  <a:pt x="186308" y="202464"/>
                </a:cubicBezTo>
                <a:lnTo>
                  <a:pt x="217092" y="248773"/>
                </a:lnTo>
                <a:cubicBezTo>
                  <a:pt x="229673" y="267511"/>
                  <a:pt x="254032" y="270455"/>
                  <a:pt x="278926" y="256268"/>
                </a:cubicBezTo>
                <a:lnTo>
                  <a:pt x="679378" y="24991"/>
                </a:lnTo>
                <a:cubicBezTo>
                  <a:pt x="693297" y="16961"/>
                  <a:pt x="705878" y="15623"/>
                  <a:pt x="714979" y="20708"/>
                </a:cubicBezTo>
                <a:cubicBezTo>
                  <a:pt x="724081" y="25794"/>
                  <a:pt x="729167" y="37572"/>
                  <a:pt x="729167" y="53098"/>
                </a:cubicBezTo>
                <a:lnTo>
                  <a:pt x="729434" y="160438"/>
                </a:lnTo>
                <a:lnTo>
                  <a:pt x="429363" y="333896"/>
                </a:lnTo>
                <a:cubicBezTo>
                  <a:pt x="412767" y="343532"/>
                  <a:pt x="398312" y="342729"/>
                  <a:pt x="391085" y="332022"/>
                </a:cubicBezTo>
                <a:lnTo>
                  <a:pt x="360301" y="285713"/>
                </a:lnTo>
                <a:cubicBezTo>
                  <a:pt x="346917" y="265637"/>
                  <a:pt x="321755" y="262425"/>
                  <a:pt x="296058" y="277415"/>
                </a:cubicBezTo>
                <a:lnTo>
                  <a:pt x="217895" y="322653"/>
                </a:lnTo>
                <a:cubicBezTo>
                  <a:pt x="184970" y="341659"/>
                  <a:pt x="159005" y="386361"/>
                  <a:pt x="159273" y="424372"/>
                </a:cubicBezTo>
                <a:lnTo>
                  <a:pt x="160611" y="941533"/>
                </a:lnTo>
                <a:lnTo>
                  <a:pt x="62907" y="997478"/>
                </a:lnTo>
                <a:close/>
                <a:moveTo>
                  <a:pt x="222178" y="1090364"/>
                </a:moveTo>
                <a:cubicBezTo>
                  <a:pt x="210132" y="1097324"/>
                  <a:pt x="198889" y="1098662"/>
                  <a:pt x="190859" y="1094111"/>
                </a:cubicBezTo>
                <a:cubicBezTo>
                  <a:pt x="182829" y="1089561"/>
                  <a:pt x="178546" y="1079389"/>
                  <a:pt x="178546" y="1065737"/>
                </a:cubicBezTo>
                <a:lnTo>
                  <a:pt x="178278" y="946351"/>
                </a:lnTo>
                <a:lnTo>
                  <a:pt x="176672" y="424105"/>
                </a:lnTo>
                <a:cubicBezTo>
                  <a:pt x="176672" y="393053"/>
                  <a:pt x="199425" y="353437"/>
                  <a:pt x="226461" y="337643"/>
                </a:cubicBezTo>
                <a:lnTo>
                  <a:pt x="304624" y="292405"/>
                </a:lnTo>
                <a:cubicBezTo>
                  <a:pt x="322291" y="282233"/>
                  <a:pt x="337548" y="283304"/>
                  <a:pt x="345311" y="295350"/>
                </a:cubicBezTo>
                <a:lnTo>
                  <a:pt x="376095" y="341659"/>
                </a:lnTo>
                <a:cubicBezTo>
                  <a:pt x="388676" y="360664"/>
                  <a:pt x="413035" y="363341"/>
                  <a:pt x="437929" y="349154"/>
                </a:cubicBezTo>
                <a:lnTo>
                  <a:pt x="743086" y="173287"/>
                </a:lnTo>
                <a:lnTo>
                  <a:pt x="838916" y="117877"/>
                </a:lnTo>
                <a:cubicBezTo>
                  <a:pt x="852568" y="109846"/>
                  <a:pt x="865416" y="108508"/>
                  <a:pt x="874518" y="113594"/>
                </a:cubicBezTo>
                <a:cubicBezTo>
                  <a:pt x="883619" y="118680"/>
                  <a:pt x="888705" y="130458"/>
                  <a:pt x="888705" y="145983"/>
                </a:cubicBezTo>
                <a:lnTo>
                  <a:pt x="888972" y="255733"/>
                </a:lnTo>
                <a:lnTo>
                  <a:pt x="734788" y="344871"/>
                </a:lnTo>
                <a:lnTo>
                  <a:pt x="593184" y="426514"/>
                </a:lnTo>
                <a:cubicBezTo>
                  <a:pt x="576588" y="436150"/>
                  <a:pt x="562133" y="435347"/>
                  <a:pt x="554906" y="424640"/>
                </a:cubicBezTo>
                <a:lnTo>
                  <a:pt x="524122" y="378331"/>
                </a:lnTo>
                <a:cubicBezTo>
                  <a:pt x="510738" y="358255"/>
                  <a:pt x="485576" y="355043"/>
                  <a:pt x="459879" y="370033"/>
                </a:cubicBezTo>
                <a:lnTo>
                  <a:pt x="381716" y="415271"/>
                </a:lnTo>
                <a:cubicBezTo>
                  <a:pt x="348791" y="434276"/>
                  <a:pt x="322826" y="478979"/>
                  <a:pt x="323094" y="516990"/>
                </a:cubicBezTo>
                <a:lnTo>
                  <a:pt x="324164" y="852127"/>
                </a:lnTo>
                <a:lnTo>
                  <a:pt x="324700" y="1031474"/>
                </a:lnTo>
                <a:lnTo>
                  <a:pt x="222178" y="1090364"/>
                </a:lnTo>
                <a:close/>
                <a:moveTo>
                  <a:pt x="1003808" y="826430"/>
                </a:moveTo>
                <a:lnTo>
                  <a:pt x="385731" y="1183249"/>
                </a:lnTo>
                <a:cubicBezTo>
                  <a:pt x="373685" y="1190209"/>
                  <a:pt x="362443" y="1191547"/>
                  <a:pt x="354412" y="1186997"/>
                </a:cubicBezTo>
                <a:cubicBezTo>
                  <a:pt x="346382" y="1182446"/>
                  <a:pt x="342099" y="1172274"/>
                  <a:pt x="342099" y="1158623"/>
                </a:cubicBezTo>
                <a:lnTo>
                  <a:pt x="341831" y="1036827"/>
                </a:lnTo>
                <a:lnTo>
                  <a:pt x="341831" y="1036827"/>
                </a:lnTo>
                <a:lnTo>
                  <a:pt x="341296" y="852395"/>
                </a:lnTo>
                <a:lnTo>
                  <a:pt x="340225" y="517258"/>
                </a:lnTo>
                <a:cubicBezTo>
                  <a:pt x="340225" y="486207"/>
                  <a:pt x="362978" y="446590"/>
                  <a:pt x="390014" y="430797"/>
                </a:cubicBezTo>
                <a:lnTo>
                  <a:pt x="468177" y="385558"/>
                </a:lnTo>
                <a:cubicBezTo>
                  <a:pt x="485844" y="375386"/>
                  <a:pt x="501102" y="376457"/>
                  <a:pt x="508865" y="388503"/>
                </a:cubicBezTo>
                <a:lnTo>
                  <a:pt x="539648" y="434812"/>
                </a:lnTo>
                <a:cubicBezTo>
                  <a:pt x="552229" y="453817"/>
                  <a:pt x="576588" y="456494"/>
                  <a:pt x="601482" y="442307"/>
                </a:cubicBezTo>
                <a:lnTo>
                  <a:pt x="743086" y="360664"/>
                </a:lnTo>
                <a:lnTo>
                  <a:pt x="906104" y="266440"/>
                </a:lnTo>
                <a:lnTo>
                  <a:pt x="906104" y="266440"/>
                </a:lnTo>
                <a:lnTo>
                  <a:pt x="1001934" y="211030"/>
                </a:lnTo>
                <a:cubicBezTo>
                  <a:pt x="1015853" y="203000"/>
                  <a:pt x="1028434" y="201661"/>
                  <a:pt x="1037536" y="206747"/>
                </a:cubicBezTo>
                <a:cubicBezTo>
                  <a:pt x="1046637" y="211833"/>
                  <a:pt x="1051723" y="223611"/>
                  <a:pt x="1051723" y="239137"/>
                </a:cubicBezTo>
                <a:lnTo>
                  <a:pt x="1053061" y="740504"/>
                </a:lnTo>
                <a:cubicBezTo>
                  <a:pt x="1053596" y="771287"/>
                  <a:pt x="1030844" y="810904"/>
                  <a:pt x="1003808" y="826430"/>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3" name="Google Shape;373;p12"/>
          <p:cNvSpPr/>
          <p:nvPr/>
        </p:nvSpPr>
        <p:spPr>
          <a:xfrm>
            <a:off x="7433851" y="1927400"/>
            <a:ext cx="1681887" cy="1609429"/>
          </a:xfrm>
          <a:custGeom>
            <a:avLst/>
            <a:gdLst/>
            <a:ahLst/>
            <a:cxnLst/>
            <a:rect l="l" t="t" r="r" b="b"/>
            <a:pathLst>
              <a:path w="1071265" h="1207072" extrusionOk="0">
                <a:moveTo>
                  <a:pt x="1069925" y="238869"/>
                </a:moveTo>
                <a:cubicBezTo>
                  <a:pt x="1069925" y="216651"/>
                  <a:pt x="1061627" y="199520"/>
                  <a:pt x="1046904" y="191222"/>
                </a:cubicBezTo>
                <a:cubicBezTo>
                  <a:pt x="1032182" y="182656"/>
                  <a:pt x="1013177" y="184262"/>
                  <a:pt x="993636" y="195504"/>
                </a:cubicBezTo>
                <a:lnTo>
                  <a:pt x="906639" y="245561"/>
                </a:lnTo>
                <a:lnTo>
                  <a:pt x="906372" y="145983"/>
                </a:lnTo>
                <a:cubicBezTo>
                  <a:pt x="906372" y="123766"/>
                  <a:pt x="898074" y="106634"/>
                  <a:pt x="883351" y="98336"/>
                </a:cubicBezTo>
                <a:cubicBezTo>
                  <a:pt x="868629" y="89770"/>
                  <a:pt x="849623" y="91376"/>
                  <a:pt x="830082" y="102619"/>
                </a:cubicBezTo>
                <a:lnTo>
                  <a:pt x="747369" y="150266"/>
                </a:lnTo>
                <a:lnTo>
                  <a:pt x="747101" y="53098"/>
                </a:lnTo>
                <a:cubicBezTo>
                  <a:pt x="747101" y="30880"/>
                  <a:pt x="738803" y="13749"/>
                  <a:pt x="724081" y="5451"/>
                </a:cubicBezTo>
                <a:cubicBezTo>
                  <a:pt x="709358" y="-3115"/>
                  <a:pt x="690353" y="-1509"/>
                  <a:pt x="670812" y="9734"/>
                </a:cubicBezTo>
                <a:lnTo>
                  <a:pt x="270360" y="241010"/>
                </a:lnTo>
                <a:cubicBezTo>
                  <a:pt x="253764" y="250647"/>
                  <a:pt x="239309" y="249844"/>
                  <a:pt x="232082" y="239137"/>
                </a:cubicBezTo>
                <a:lnTo>
                  <a:pt x="201299" y="192828"/>
                </a:lnTo>
                <a:cubicBezTo>
                  <a:pt x="187914" y="172752"/>
                  <a:pt x="162752" y="169539"/>
                  <a:pt x="137055" y="184530"/>
                </a:cubicBezTo>
                <a:lnTo>
                  <a:pt x="58624" y="229500"/>
                </a:lnTo>
                <a:cubicBezTo>
                  <a:pt x="25699" y="248505"/>
                  <a:pt x="-266" y="293208"/>
                  <a:pt x="2" y="331219"/>
                </a:cubicBezTo>
                <a:lnTo>
                  <a:pt x="1876" y="972852"/>
                </a:lnTo>
                <a:cubicBezTo>
                  <a:pt x="1876" y="993195"/>
                  <a:pt x="9371" y="1008721"/>
                  <a:pt x="23023" y="1016484"/>
                </a:cubicBezTo>
                <a:cubicBezTo>
                  <a:pt x="28912" y="1019964"/>
                  <a:pt x="35336" y="1021570"/>
                  <a:pt x="42563" y="1021570"/>
                </a:cubicBezTo>
                <a:cubicBezTo>
                  <a:pt x="51932" y="1021570"/>
                  <a:pt x="61836" y="1018625"/>
                  <a:pt x="72008" y="1012736"/>
                </a:cubicBezTo>
                <a:lnTo>
                  <a:pt x="160879" y="961609"/>
                </a:lnTo>
                <a:lnTo>
                  <a:pt x="161146" y="1065737"/>
                </a:lnTo>
                <a:cubicBezTo>
                  <a:pt x="161146" y="1086081"/>
                  <a:pt x="168641" y="1101606"/>
                  <a:pt x="182293" y="1109369"/>
                </a:cubicBezTo>
                <a:cubicBezTo>
                  <a:pt x="188182" y="1112849"/>
                  <a:pt x="194607" y="1114455"/>
                  <a:pt x="201834" y="1114455"/>
                </a:cubicBezTo>
                <a:cubicBezTo>
                  <a:pt x="211203" y="1114455"/>
                  <a:pt x="221107" y="1111511"/>
                  <a:pt x="231279" y="1105622"/>
                </a:cubicBezTo>
                <a:lnTo>
                  <a:pt x="324432" y="1051818"/>
                </a:lnTo>
                <a:lnTo>
                  <a:pt x="324700" y="1158355"/>
                </a:lnTo>
                <a:cubicBezTo>
                  <a:pt x="324700" y="1178699"/>
                  <a:pt x="332195" y="1194224"/>
                  <a:pt x="345847" y="1201987"/>
                </a:cubicBezTo>
                <a:cubicBezTo>
                  <a:pt x="351736" y="1205467"/>
                  <a:pt x="358160" y="1207073"/>
                  <a:pt x="365387" y="1207073"/>
                </a:cubicBezTo>
                <a:cubicBezTo>
                  <a:pt x="374756" y="1207073"/>
                  <a:pt x="384660" y="1204128"/>
                  <a:pt x="394832" y="1198240"/>
                </a:cubicBezTo>
                <a:lnTo>
                  <a:pt x="1012641" y="841955"/>
                </a:lnTo>
                <a:cubicBezTo>
                  <a:pt x="1045566" y="822950"/>
                  <a:pt x="1071531" y="778247"/>
                  <a:pt x="1071263" y="740236"/>
                </a:cubicBezTo>
                <a:lnTo>
                  <a:pt x="1069925" y="238869"/>
                </a:lnTo>
                <a:close/>
                <a:moveTo>
                  <a:pt x="62907" y="997478"/>
                </a:moveTo>
                <a:cubicBezTo>
                  <a:pt x="50862" y="1004438"/>
                  <a:pt x="39619" y="1005776"/>
                  <a:pt x="31588" y="1001226"/>
                </a:cubicBezTo>
                <a:cubicBezTo>
                  <a:pt x="23558" y="996675"/>
                  <a:pt x="19275" y="986503"/>
                  <a:pt x="19275" y="972852"/>
                </a:cubicBezTo>
                <a:lnTo>
                  <a:pt x="17669" y="331219"/>
                </a:lnTo>
                <a:cubicBezTo>
                  <a:pt x="17669" y="300168"/>
                  <a:pt x="40422" y="260551"/>
                  <a:pt x="67458" y="244758"/>
                </a:cubicBezTo>
                <a:lnTo>
                  <a:pt x="145621" y="199520"/>
                </a:lnTo>
                <a:cubicBezTo>
                  <a:pt x="163288" y="189348"/>
                  <a:pt x="178546" y="190419"/>
                  <a:pt x="186308" y="202464"/>
                </a:cubicBezTo>
                <a:lnTo>
                  <a:pt x="217092" y="248773"/>
                </a:lnTo>
                <a:cubicBezTo>
                  <a:pt x="229673" y="267511"/>
                  <a:pt x="254032" y="270455"/>
                  <a:pt x="278926" y="256268"/>
                </a:cubicBezTo>
                <a:lnTo>
                  <a:pt x="679378" y="24991"/>
                </a:lnTo>
                <a:cubicBezTo>
                  <a:pt x="693297" y="16961"/>
                  <a:pt x="705878" y="15623"/>
                  <a:pt x="714979" y="20708"/>
                </a:cubicBezTo>
                <a:cubicBezTo>
                  <a:pt x="724081" y="25794"/>
                  <a:pt x="729167" y="37572"/>
                  <a:pt x="729167" y="53098"/>
                </a:cubicBezTo>
                <a:lnTo>
                  <a:pt x="729434" y="160438"/>
                </a:lnTo>
                <a:lnTo>
                  <a:pt x="429363" y="333896"/>
                </a:lnTo>
                <a:cubicBezTo>
                  <a:pt x="412767" y="343532"/>
                  <a:pt x="398312" y="342729"/>
                  <a:pt x="391085" y="332022"/>
                </a:cubicBezTo>
                <a:lnTo>
                  <a:pt x="360301" y="285713"/>
                </a:lnTo>
                <a:cubicBezTo>
                  <a:pt x="346917" y="265637"/>
                  <a:pt x="321755" y="262425"/>
                  <a:pt x="296058" y="277415"/>
                </a:cubicBezTo>
                <a:lnTo>
                  <a:pt x="217895" y="322653"/>
                </a:lnTo>
                <a:cubicBezTo>
                  <a:pt x="184970" y="341659"/>
                  <a:pt x="159005" y="386361"/>
                  <a:pt x="159273" y="424372"/>
                </a:cubicBezTo>
                <a:lnTo>
                  <a:pt x="160611" y="941533"/>
                </a:lnTo>
                <a:lnTo>
                  <a:pt x="62907" y="997478"/>
                </a:lnTo>
                <a:close/>
                <a:moveTo>
                  <a:pt x="222178" y="1090364"/>
                </a:moveTo>
                <a:cubicBezTo>
                  <a:pt x="210132" y="1097324"/>
                  <a:pt x="198889" y="1098662"/>
                  <a:pt x="190859" y="1094111"/>
                </a:cubicBezTo>
                <a:cubicBezTo>
                  <a:pt x="182829" y="1089561"/>
                  <a:pt x="178546" y="1079389"/>
                  <a:pt x="178546" y="1065737"/>
                </a:cubicBezTo>
                <a:lnTo>
                  <a:pt x="178278" y="946351"/>
                </a:lnTo>
                <a:lnTo>
                  <a:pt x="176672" y="424105"/>
                </a:lnTo>
                <a:cubicBezTo>
                  <a:pt x="176672" y="393053"/>
                  <a:pt x="199425" y="353437"/>
                  <a:pt x="226461" y="337643"/>
                </a:cubicBezTo>
                <a:lnTo>
                  <a:pt x="304624" y="292405"/>
                </a:lnTo>
                <a:cubicBezTo>
                  <a:pt x="322291" y="282233"/>
                  <a:pt x="337548" y="283304"/>
                  <a:pt x="345311" y="295350"/>
                </a:cubicBezTo>
                <a:lnTo>
                  <a:pt x="376095" y="341659"/>
                </a:lnTo>
                <a:cubicBezTo>
                  <a:pt x="388676" y="360664"/>
                  <a:pt x="413035" y="363341"/>
                  <a:pt x="437929" y="349154"/>
                </a:cubicBezTo>
                <a:lnTo>
                  <a:pt x="743086" y="173287"/>
                </a:lnTo>
                <a:lnTo>
                  <a:pt x="838916" y="117877"/>
                </a:lnTo>
                <a:cubicBezTo>
                  <a:pt x="852568" y="109846"/>
                  <a:pt x="865416" y="108508"/>
                  <a:pt x="874518" y="113594"/>
                </a:cubicBezTo>
                <a:cubicBezTo>
                  <a:pt x="883619" y="118680"/>
                  <a:pt x="888705" y="130458"/>
                  <a:pt x="888705" y="145983"/>
                </a:cubicBezTo>
                <a:lnTo>
                  <a:pt x="888972" y="255733"/>
                </a:lnTo>
                <a:lnTo>
                  <a:pt x="734788" y="344871"/>
                </a:lnTo>
                <a:lnTo>
                  <a:pt x="593184" y="426514"/>
                </a:lnTo>
                <a:cubicBezTo>
                  <a:pt x="576588" y="436150"/>
                  <a:pt x="562133" y="435347"/>
                  <a:pt x="554906" y="424640"/>
                </a:cubicBezTo>
                <a:lnTo>
                  <a:pt x="524122" y="378331"/>
                </a:lnTo>
                <a:cubicBezTo>
                  <a:pt x="510738" y="358255"/>
                  <a:pt x="485576" y="355043"/>
                  <a:pt x="459879" y="370033"/>
                </a:cubicBezTo>
                <a:lnTo>
                  <a:pt x="381716" y="415271"/>
                </a:lnTo>
                <a:cubicBezTo>
                  <a:pt x="348791" y="434276"/>
                  <a:pt x="322826" y="478979"/>
                  <a:pt x="323094" y="516990"/>
                </a:cubicBezTo>
                <a:lnTo>
                  <a:pt x="324164" y="852127"/>
                </a:lnTo>
                <a:lnTo>
                  <a:pt x="324700" y="1031474"/>
                </a:lnTo>
                <a:lnTo>
                  <a:pt x="222178" y="1090364"/>
                </a:lnTo>
                <a:close/>
                <a:moveTo>
                  <a:pt x="1003808" y="826430"/>
                </a:moveTo>
                <a:lnTo>
                  <a:pt x="385731" y="1183249"/>
                </a:lnTo>
                <a:cubicBezTo>
                  <a:pt x="373685" y="1190209"/>
                  <a:pt x="362443" y="1191547"/>
                  <a:pt x="354412" y="1186997"/>
                </a:cubicBezTo>
                <a:cubicBezTo>
                  <a:pt x="346382" y="1182446"/>
                  <a:pt x="342099" y="1172274"/>
                  <a:pt x="342099" y="1158623"/>
                </a:cubicBezTo>
                <a:lnTo>
                  <a:pt x="341831" y="1036827"/>
                </a:lnTo>
                <a:lnTo>
                  <a:pt x="341831" y="1036827"/>
                </a:lnTo>
                <a:lnTo>
                  <a:pt x="341296" y="852395"/>
                </a:lnTo>
                <a:lnTo>
                  <a:pt x="340225" y="517258"/>
                </a:lnTo>
                <a:cubicBezTo>
                  <a:pt x="340225" y="486207"/>
                  <a:pt x="362978" y="446590"/>
                  <a:pt x="390014" y="430797"/>
                </a:cubicBezTo>
                <a:lnTo>
                  <a:pt x="468177" y="385558"/>
                </a:lnTo>
                <a:cubicBezTo>
                  <a:pt x="485844" y="375386"/>
                  <a:pt x="501102" y="376457"/>
                  <a:pt x="508865" y="388503"/>
                </a:cubicBezTo>
                <a:lnTo>
                  <a:pt x="539648" y="434812"/>
                </a:lnTo>
                <a:cubicBezTo>
                  <a:pt x="552229" y="453817"/>
                  <a:pt x="576588" y="456494"/>
                  <a:pt x="601482" y="442307"/>
                </a:cubicBezTo>
                <a:lnTo>
                  <a:pt x="743086" y="360664"/>
                </a:lnTo>
                <a:lnTo>
                  <a:pt x="906104" y="266440"/>
                </a:lnTo>
                <a:lnTo>
                  <a:pt x="906104" y="266440"/>
                </a:lnTo>
                <a:lnTo>
                  <a:pt x="1001934" y="211030"/>
                </a:lnTo>
                <a:cubicBezTo>
                  <a:pt x="1015853" y="203000"/>
                  <a:pt x="1028434" y="201661"/>
                  <a:pt x="1037536" y="206747"/>
                </a:cubicBezTo>
                <a:cubicBezTo>
                  <a:pt x="1046637" y="211833"/>
                  <a:pt x="1051723" y="223611"/>
                  <a:pt x="1051723" y="239137"/>
                </a:cubicBezTo>
                <a:lnTo>
                  <a:pt x="1053061" y="740504"/>
                </a:lnTo>
                <a:cubicBezTo>
                  <a:pt x="1053596" y="771287"/>
                  <a:pt x="1030844" y="810904"/>
                  <a:pt x="1003808" y="826430"/>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4" name="Google Shape;374;p12"/>
          <p:cNvSpPr/>
          <p:nvPr/>
        </p:nvSpPr>
        <p:spPr>
          <a:xfrm>
            <a:off x="9743751" y="1927400"/>
            <a:ext cx="1681887" cy="1609429"/>
          </a:xfrm>
          <a:custGeom>
            <a:avLst/>
            <a:gdLst/>
            <a:ahLst/>
            <a:cxnLst/>
            <a:rect l="l" t="t" r="r" b="b"/>
            <a:pathLst>
              <a:path w="1071265" h="1207072" extrusionOk="0">
                <a:moveTo>
                  <a:pt x="1069925" y="238869"/>
                </a:moveTo>
                <a:cubicBezTo>
                  <a:pt x="1069925" y="216651"/>
                  <a:pt x="1061627" y="199520"/>
                  <a:pt x="1046904" y="191222"/>
                </a:cubicBezTo>
                <a:cubicBezTo>
                  <a:pt x="1032182" y="182656"/>
                  <a:pt x="1013177" y="184262"/>
                  <a:pt x="993636" y="195504"/>
                </a:cubicBezTo>
                <a:lnTo>
                  <a:pt x="906639" y="245561"/>
                </a:lnTo>
                <a:lnTo>
                  <a:pt x="906372" y="145983"/>
                </a:lnTo>
                <a:cubicBezTo>
                  <a:pt x="906372" y="123766"/>
                  <a:pt x="898074" y="106634"/>
                  <a:pt x="883351" y="98336"/>
                </a:cubicBezTo>
                <a:cubicBezTo>
                  <a:pt x="868629" y="89770"/>
                  <a:pt x="849623" y="91376"/>
                  <a:pt x="830082" y="102619"/>
                </a:cubicBezTo>
                <a:lnTo>
                  <a:pt x="747369" y="150266"/>
                </a:lnTo>
                <a:lnTo>
                  <a:pt x="747101" y="53098"/>
                </a:lnTo>
                <a:cubicBezTo>
                  <a:pt x="747101" y="30880"/>
                  <a:pt x="738803" y="13749"/>
                  <a:pt x="724081" y="5451"/>
                </a:cubicBezTo>
                <a:cubicBezTo>
                  <a:pt x="709358" y="-3115"/>
                  <a:pt x="690353" y="-1509"/>
                  <a:pt x="670812" y="9734"/>
                </a:cubicBezTo>
                <a:lnTo>
                  <a:pt x="270360" y="241010"/>
                </a:lnTo>
                <a:cubicBezTo>
                  <a:pt x="253764" y="250647"/>
                  <a:pt x="239309" y="249844"/>
                  <a:pt x="232082" y="239137"/>
                </a:cubicBezTo>
                <a:lnTo>
                  <a:pt x="201299" y="192828"/>
                </a:lnTo>
                <a:cubicBezTo>
                  <a:pt x="187914" y="172752"/>
                  <a:pt x="162752" y="169539"/>
                  <a:pt x="137055" y="184530"/>
                </a:cubicBezTo>
                <a:lnTo>
                  <a:pt x="58624" y="229500"/>
                </a:lnTo>
                <a:cubicBezTo>
                  <a:pt x="25699" y="248505"/>
                  <a:pt x="-266" y="293208"/>
                  <a:pt x="2" y="331219"/>
                </a:cubicBezTo>
                <a:lnTo>
                  <a:pt x="1876" y="972852"/>
                </a:lnTo>
                <a:cubicBezTo>
                  <a:pt x="1876" y="993195"/>
                  <a:pt x="9371" y="1008721"/>
                  <a:pt x="23023" y="1016484"/>
                </a:cubicBezTo>
                <a:cubicBezTo>
                  <a:pt x="28912" y="1019964"/>
                  <a:pt x="35336" y="1021570"/>
                  <a:pt x="42563" y="1021570"/>
                </a:cubicBezTo>
                <a:cubicBezTo>
                  <a:pt x="51932" y="1021570"/>
                  <a:pt x="61836" y="1018625"/>
                  <a:pt x="72008" y="1012736"/>
                </a:cubicBezTo>
                <a:lnTo>
                  <a:pt x="160879" y="961609"/>
                </a:lnTo>
                <a:lnTo>
                  <a:pt x="161146" y="1065737"/>
                </a:lnTo>
                <a:cubicBezTo>
                  <a:pt x="161146" y="1086081"/>
                  <a:pt x="168641" y="1101606"/>
                  <a:pt x="182293" y="1109369"/>
                </a:cubicBezTo>
                <a:cubicBezTo>
                  <a:pt x="188182" y="1112849"/>
                  <a:pt x="194607" y="1114455"/>
                  <a:pt x="201834" y="1114455"/>
                </a:cubicBezTo>
                <a:cubicBezTo>
                  <a:pt x="211203" y="1114455"/>
                  <a:pt x="221107" y="1111511"/>
                  <a:pt x="231279" y="1105622"/>
                </a:cubicBezTo>
                <a:lnTo>
                  <a:pt x="324432" y="1051818"/>
                </a:lnTo>
                <a:lnTo>
                  <a:pt x="324700" y="1158355"/>
                </a:lnTo>
                <a:cubicBezTo>
                  <a:pt x="324700" y="1178699"/>
                  <a:pt x="332195" y="1194224"/>
                  <a:pt x="345847" y="1201987"/>
                </a:cubicBezTo>
                <a:cubicBezTo>
                  <a:pt x="351736" y="1205467"/>
                  <a:pt x="358160" y="1207073"/>
                  <a:pt x="365387" y="1207073"/>
                </a:cubicBezTo>
                <a:cubicBezTo>
                  <a:pt x="374756" y="1207073"/>
                  <a:pt x="384660" y="1204128"/>
                  <a:pt x="394832" y="1198240"/>
                </a:cubicBezTo>
                <a:lnTo>
                  <a:pt x="1012641" y="841955"/>
                </a:lnTo>
                <a:cubicBezTo>
                  <a:pt x="1045566" y="822950"/>
                  <a:pt x="1071531" y="778247"/>
                  <a:pt x="1071263" y="740236"/>
                </a:cubicBezTo>
                <a:lnTo>
                  <a:pt x="1069925" y="238869"/>
                </a:lnTo>
                <a:close/>
                <a:moveTo>
                  <a:pt x="62907" y="997478"/>
                </a:moveTo>
                <a:cubicBezTo>
                  <a:pt x="50862" y="1004438"/>
                  <a:pt x="39619" y="1005776"/>
                  <a:pt x="31588" y="1001226"/>
                </a:cubicBezTo>
                <a:cubicBezTo>
                  <a:pt x="23558" y="996675"/>
                  <a:pt x="19275" y="986503"/>
                  <a:pt x="19275" y="972852"/>
                </a:cubicBezTo>
                <a:lnTo>
                  <a:pt x="17669" y="331219"/>
                </a:lnTo>
                <a:cubicBezTo>
                  <a:pt x="17669" y="300168"/>
                  <a:pt x="40422" y="260551"/>
                  <a:pt x="67458" y="244758"/>
                </a:cubicBezTo>
                <a:lnTo>
                  <a:pt x="145621" y="199520"/>
                </a:lnTo>
                <a:cubicBezTo>
                  <a:pt x="163288" y="189348"/>
                  <a:pt x="178546" y="190419"/>
                  <a:pt x="186308" y="202464"/>
                </a:cubicBezTo>
                <a:lnTo>
                  <a:pt x="217092" y="248773"/>
                </a:lnTo>
                <a:cubicBezTo>
                  <a:pt x="229673" y="267511"/>
                  <a:pt x="254032" y="270455"/>
                  <a:pt x="278926" y="256268"/>
                </a:cubicBezTo>
                <a:lnTo>
                  <a:pt x="679378" y="24991"/>
                </a:lnTo>
                <a:cubicBezTo>
                  <a:pt x="693297" y="16961"/>
                  <a:pt x="705878" y="15623"/>
                  <a:pt x="714979" y="20708"/>
                </a:cubicBezTo>
                <a:cubicBezTo>
                  <a:pt x="724081" y="25794"/>
                  <a:pt x="729167" y="37572"/>
                  <a:pt x="729167" y="53098"/>
                </a:cubicBezTo>
                <a:lnTo>
                  <a:pt x="729434" y="160438"/>
                </a:lnTo>
                <a:lnTo>
                  <a:pt x="429363" y="333896"/>
                </a:lnTo>
                <a:cubicBezTo>
                  <a:pt x="412767" y="343532"/>
                  <a:pt x="398312" y="342729"/>
                  <a:pt x="391085" y="332022"/>
                </a:cubicBezTo>
                <a:lnTo>
                  <a:pt x="360301" y="285713"/>
                </a:lnTo>
                <a:cubicBezTo>
                  <a:pt x="346917" y="265637"/>
                  <a:pt x="321755" y="262425"/>
                  <a:pt x="296058" y="277415"/>
                </a:cubicBezTo>
                <a:lnTo>
                  <a:pt x="217895" y="322653"/>
                </a:lnTo>
                <a:cubicBezTo>
                  <a:pt x="184970" y="341659"/>
                  <a:pt x="159005" y="386361"/>
                  <a:pt x="159273" y="424372"/>
                </a:cubicBezTo>
                <a:lnTo>
                  <a:pt x="160611" y="941533"/>
                </a:lnTo>
                <a:lnTo>
                  <a:pt x="62907" y="997478"/>
                </a:lnTo>
                <a:close/>
                <a:moveTo>
                  <a:pt x="222178" y="1090364"/>
                </a:moveTo>
                <a:cubicBezTo>
                  <a:pt x="210132" y="1097324"/>
                  <a:pt x="198889" y="1098662"/>
                  <a:pt x="190859" y="1094111"/>
                </a:cubicBezTo>
                <a:cubicBezTo>
                  <a:pt x="182829" y="1089561"/>
                  <a:pt x="178546" y="1079389"/>
                  <a:pt x="178546" y="1065737"/>
                </a:cubicBezTo>
                <a:lnTo>
                  <a:pt x="178278" y="946351"/>
                </a:lnTo>
                <a:lnTo>
                  <a:pt x="176672" y="424105"/>
                </a:lnTo>
                <a:cubicBezTo>
                  <a:pt x="176672" y="393053"/>
                  <a:pt x="199425" y="353437"/>
                  <a:pt x="226461" y="337643"/>
                </a:cubicBezTo>
                <a:lnTo>
                  <a:pt x="304624" y="292405"/>
                </a:lnTo>
                <a:cubicBezTo>
                  <a:pt x="322291" y="282233"/>
                  <a:pt x="337548" y="283304"/>
                  <a:pt x="345311" y="295350"/>
                </a:cubicBezTo>
                <a:lnTo>
                  <a:pt x="376095" y="341659"/>
                </a:lnTo>
                <a:cubicBezTo>
                  <a:pt x="388676" y="360664"/>
                  <a:pt x="413035" y="363341"/>
                  <a:pt x="437929" y="349154"/>
                </a:cubicBezTo>
                <a:lnTo>
                  <a:pt x="743086" y="173287"/>
                </a:lnTo>
                <a:lnTo>
                  <a:pt x="838916" y="117877"/>
                </a:lnTo>
                <a:cubicBezTo>
                  <a:pt x="852568" y="109846"/>
                  <a:pt x="865416" y="108508"/>
                  <a:pt x="874518" y="113594"/>
                </a:cubicBezTo>
                <a:cubicBezTo>
                  <a:pt x="883619" y="118680"/>
                  <a:pt x="888705" y="130458"/>
                  <a:pt x="888705" y="145983"/>
                </a:cubicBezTo>
                <a:lnTo>
                  <a:pt x="888972" y="255733"/>
                </a:lnTo>
                <a:lnTo>
                  <a:pt x="734788" y="344871"/>
                </a:lnTo>
                <a:lnTo>
                  <a:pt x="593184" y="426514"/>
                </a:lnTo>
                <a:cubicBezTo>
                  <a:pt x="576588" y="436150"/>
                  <a:pt x="562133" y="435347"/>
                  <a:pt x="554906" y="424640"/>
                </a:cubicBezTo>
                <a:lnTo>
                  <a:pt x="524122" y="378331"/>
                </a:lnTo>
                <a:cubicBezTo>
                  <a:pt x="510738" y="358255"/>
                  <a:pt x="485576" y="355043"/>
                  <a:pt x="459879" y="370033"/>
                </a:cubicBezTo>
                <a:lnTo>
                  <a:pt x="381716" y="415271"/>
                </a:lnTo>
                <a:cubicBezTo>
                  <a:pt x="348791" y="434276"/>
                  <a:pt x="322826" y="478979"/>
                  <a:pt x="323094" y="516990"/>
                </a:cubicBezTo>
                <a:lnTo>
                  <a:pt x="324164" y="852127"/>
                </a:lnTo>
                <a:lnTo>
                  <a:pt x="324700" y="1031474"/>
                </a:lnTo>
                <a:lnTo>
                  <a:pt x="222178" y="1090364"/>
                </a:lnTo>
                <a:close/>
                <a:moveTo>
                  <a:pt x="1003808" y="826430"/>
                </a:moveTo>
                <a:lnTo>
                  <a:pt x="385731" y="1183249"/>
                </a:lnTo>
                <a:cubicBezTo>
                  <a:pt x="373685" y="1190209"/>
                  <a:pt x="362443" y="1191547"/>
                  <a:pt x="354412" y="1186997"/>
                </a:cubicBezTo>
                <a:cubicBezTo>
                  <a:pt x="346382" y="1182446"/>
                  <a:pt x="342099" y="1172274"/>
                  <a:pt x="342099" y="1158623"/>
                </a:cubicBezTo>
                <a:lnTo>
                  <a:pt x="341831" y="1036827"/>
                </a:lnTo>
                <a:lnTo>
                  <a:pt x="341831" y="1036827"/>
                </a:lnTo>
                <a:lnTo>
                  <a:pt x="341296" y="852395"/>
                </a:lnTo>
                <a:lnTo>
                  <a:pt x="340225" y="517258"/>
                </a:lnTo>
                <a:cubicBezTo>
                  <a:pt x="340225" y="486207"/>
                  <a:pt x="362978" y="446590"/>
                  <a:pt x="390014" y="430797"/>
                </a:cubicBezTo>
                <a:lnTo>
                  <a:pt x="468177" y="385558"/>
                </a:lnTo>
                <a:cubicBezTo>
                  <a:pt x="485844" y="375386"/>
                  <a:pt x="501102" y="376457"/>
                  <a:pt x="508865" y="388503"/>
                </a:cubicBezTo>
                <a:lnTo>
                  <a:pt x="539648" y="434812"/>
                </a:lnTo>
                <a:cubicBezTo>
                  <a:pt x="552229" y="453817"/>
                  <a:pt x="576588" y="456494"/>
                  <a:pt x="601482" y="442307"/>
                </a:cubicBezTo>
                <a:lnTo>
                  <a:pt x="743086" y="360664"/>
                </a:lnTo>
                <a:lnTo>
                  <a:pt x="906104" y="266440"/>
                </a:lnTo>
                <a:lnTo>
                  <a:pt x="906104" y="266440"/>
                </a:lnTo>
                <a:lnTo>
                  <a:pt x="1001934" y="211030"/>
                </a:lnTo>
                <a:cubicBezTo>
                  <a:pt x="1015853" y="203000"/>
                  <a:pt x="1028434" y="201661"/>
                  <a:pt x="1037536" y="206747"/>
                </a:cubicBezTo>
                <a:cubicBezTo>
                  <a:pt x="1046637" y="211833"/>
                  <a:pt x="1051723" y="223611"/>
                  <a:pt x="1051723" y="239137"/>
                </a:cubicBezTo>
                <a:lnTo>
                  <a:pt x="1053061" y="740504"/>
                </a:lnTo>
                <a:cubicBezTo>
                  <a:pt x="1053596" y="771287"/>
                  <a:pt x="1030844" y="810904"/>
                  <a:pt x="1003808" y="826430"/>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5" name="Google Shape;375;p12"/>
          <p:cNvSpPr/>
          <p:nvPr/>
        </p:nvSpPr>
        <p:spPr>
          <a:xfrm>
            <a:off x="0" y="5935533"/>
            <a:ext cx="731600" cy="435200"/>
          </a:xfrm>
          <a:prstGeom prst="rect">
            <a:avLst/>
          </a:prstGeom>
          <a:gradFill>
            <a:gsLst>
              <a:gs pos="0">
                <a:schemeClr val="accent2"/>
              </a:gs>
              <a:gs pos="100000">
                <a:schemeClr val="accent1"/>
              </a:gs>
            </a:gsLst>
            <a:lin ang="1619866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6" name="Google Shape;376;p12"/>
          <p:cNvSpPr txBox="1"/>
          <p:nvPr/>
        </p:nvSpPr>
        <p:spPr>
          <a:xfrm rot="5400000">
            <a:off x="-1007400" y="5522067"/>
            <a:ext cx="2106400" cy="498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200">
                <a:solidFill>
                  <a:schemeClr val="accent1"/>
                </a:solidFill>
                <a:latin typeface="Barlow Condensed"/>
                <a:ea typeface="Barlow Condensed"/>
                <a:cs typeface="Barlow Condensed"/>
                <a:sym typeface="Barlow Condensed"/>
              </a:rPr>
              <a:t>SLIDESMANIA.COM</a:t>
            </a:r>
            <a:endParaRPr sz="1200">
              <a:solidFill>
                <a:schemeClr val="accent1"/>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2503972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itle">
  <p:cSld name="Big Title">
    <p:spTree>
      <p:nvGrpSpPr>
        <p:cNvPr id="1" name="Shape 377"/>
        <p:cNvGrpSpPr/>
        <p:nvPr/>
      </p:nvGrpSpPr>
      <p:grpSpPr>
        <a:xfrm>
          <a:off x="0" y="0"/>
          <a:ext cx="0" cy="0"/>
          <a:chOff x="0" y="0"/>
          <a:chExt cx="0" cy="0"/>
        </a:xfrm>
      </p:grpSpPr>
      <p:sp>
        <p:nvSpPr>
          <p:cNvPr id="378" name="Google Shape;378;p13"/>
          <p:cNvSpPr/>
          <p:nvPr/>
        </p:nvSpPr>
        <p:spPr>
          <a:xfrm>
            <a:off x="-2800" y="-12633"/>
            <a:ext cx="12192000" cy="6858000"/>
          </a:xfrm>
          <a:prstGeom prst="frame">
            <a:avLst>
              <a:gd name="adj1" fmla="val 4416"/>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79" name="Google Shape;379;p1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380" name="Google Shape;380;p13"/>
          <p:cNvSpPr txBox="1">
            <a:spLocks noGrp="1"/>
          </p:cNvSpPr>
          <p:nvPr>
            <p:ph type="title"/>
          </p:nvPr>
        </p:nvSpPr>
        <p:spPr>
          <a:xfrm>
            <a:off x="947867" y="1123500"/>
            <a:ext cx="10348800" cy="47360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2800">
                <a:solidFill>
                  <a:srgbClr val="FFFFFF"/>
                </a:solidFill>
              </a:defRPr>
            </a:lvl1pPr>
            <a:lvl2pPr lvl="1" algn="ctr" rtl="0">
              <a:spcBef>
                <a:spcPts val="0"/>
              </a:spcBef>
              <a:spcAft>
                <a:spcPts val="0"/>
              </a:spcAft>
              <a:buNone/>
              <a:defRPr sz="12800"/>
            </a:lvl2pPr>
            <a:lvl3pPr lvl="2" algn="ctr" rtl="0">
              <a:spcBef>
                <a:spcPts val="0"/>
              </a:spcBef>
              <a:spcAft>
                <a:spcPts val="0"/>
              </a:spcAft>
              <a:buNone/>
              <a:defRPr sz="12800"/>
            </a:lvl3pPr>
            <a:lvl4pPr lvl="3" algn="ctr" rtl="0">
              <a:spcBef>
                <a:spcPts val="0"/>
              </a:spcBef>
              <a:spcAft>
                <a:spcPts val="0"/>
              </a:spcAft>
              <a:buNone/>
              <a:defRPr sz="12800"/>
            </a:lvl4pPr>
            <a:lvl5pPr lvl="4" algn="ctr" rtl="0">
              <a:spcBef>
                <a:spcPts val="0"/>
              </a:spcBef>
              <a:spcAft>
                <a:spcPts val="0"/>
              </a:spcAft>
              <a:buNone/>
              <a:defRPr sz="12800"/>
            </a:lvl5pPr>
            <a:lvl6pPr lvl="5" algn="ctr" rtl="0">
              <a:spcBef>
                <a:spcPts val="0"/>
              </a:spcBef>
              <a:spcAft>
                <a:spcPts val="0"/>
              </a:spcAft>
              <a:buNone/>
              <a:defRPr sz="12800"/>
            </a:lvl6pPr>
            <a:lvl7pPr lvl="6" algn="ctr" rtl="0">
              <a:spcBef>
                <a:spcPts val="0"/>
              </a:spcBef>
              <a:spcAft>
                <a:spcPts val="0"/>
              </a:spcAft>
              <a:buNone/>
              <a:defRPr sz="12800"/>
            </a:lvl7pPr>
            <a:lvl8pPr lvl="7" algn="ctr" rtl="0">
              <a:spcBef>
                <a:spcPts val="0"/>
              </a:spcBef>
              <a:spcAft>
                <a:spcPts val="0"/>
              </a:spcAft>
              <a:buNone/>
              <a:defRPr sz="12800"/>
            </a:lvl8pPr>
            <a:lvl9pPr lvl="8" algn="ctr" rtl="0">
              <a:spcBef>
                <a:spcPts val="0"/>
              </a:spcBef>
              <a:spcAft>
                <a:spcPts val="0"/>
              </a:spcAft>
              <a:buNone/>
              <a:defRPr sz="12800"/>
            </a:lvl9pPr>
          </a:lstStyle>
          <a:p>
            <a:endParaRPr/>
          </a:p>
        </p:txBody>
      </p:sp>
      <p:sp>
        <p:nvSpPr>
          <p:cNvPr id="381" name="Google Shape;381;p13"/>
          <p:cNvSpPr/>
          <p:nvPr/>
        </p:nvSpPr>
        <p:spPr>
          <a:xfrm>
            <a:off x="634901" y="634668"/>
            <a:ext cx="1811553" cy="1278179"/>
          </a:xfrm>
          <a:custGeom>
            <a:avLst/>
            <a:gdLst/>
            <a:ahLst/>
            <a:cxnLst/>
            <a:rect l="l" t="t" r="r" b="b"/>
            <a:pathLst>
              <a:path w="1687782" h="1190850" extrusionOk="0">
                <a:moveTo>
                  <a:pt x="1664177" y="508263"/>
                </a:moveTo>
                <a:lnTo>
                  <a:pt x="1664177" y="508263"/>
                </a:lnTo>
                <a:cubicBezTo>
                  <a:pt x="1664177" y="508263"/>
                  <a:pt x="1664177" y="508263"/>
                  <a:pt x="1664177" y="508263"/>
                </a:cubicBezTo>
                <a:lnTo>
                  <a:pt x="1617333" y="480959"/>
                </a:lnTo>
                <a:cubicBezTo>
                  <a:pt x="1617333" y="480156"/>
                  <a:pt x="1617333" y="479353"/>
                  <a:pt x="1617333" y="478550"/>
                </a:cubicBezTo>
                <a:cubicBezTo>
                  <a:pt x="1617065" y="422069"/>
                  <a:pt x="1597524" y="379508"/>
                  <a:pt x="1561922" y="358896"/>
                </a:cubicBezTo>
                <a:lnTo>
                  <a:pt x="1561922" y="358896"/>
                </a:lnTo>
                <a:cubicBezTo>
                  <a:pt x="1561922" y="358896"/>
                  <a:pt x="1561922" y="358896"/>
                  <a:pt x="1561922" y="358896"/>
                </a:cubicBezTo>
                <a:lnTo>
                  <a:pt x="1468501" y="304557"/>
                </a:lnTo>
                <a:cubicBezTo>
                  <a:pt x="1435041" y="285284"/>
                  <a:pt x="1391945" y="287425"/>
                  <a:pt x="1346171" y="310714"/>
                </a:cubicBezTo>
                <a:cubicBezTo>
                  <a:pt x="1341888" y="263869"/>
                  <a:pt x="1322883" y="228535"/>
                  <a:pt x="1291832" y="210601"/>
                </a:cubicBezTo>
                <a:lnTo>
                  <a:pt x="1291832" y="210601"/>
                </a:lnTo>
                <a:cubicBezTo>
                  <a:pt x="1291832" y="210601"/>
                  <a:pt x="1291832" y="210601"/>
                  <a:pt x="1291832" y="210601"/>
                </a:cubicBezTo>
                <a:lnTo>
                  <a:pt x="1198411" y="156261"/>
                </a:lnTo>
                <a:cubicBezTo>
                  <a:pt x="1173517" y="141807"/>
                  <a:pt x="1143001" y="139398"/>
                  <a:pt x="1110076" y="148766"/>
                </a:cubicBezTo>
                <a:cubicBezTo>
                  <a:pt x="1102849" y="111291"/>
                  <a:pt x="1084914" y="82917"/>
                  <a:pt x="1058146" y="67391"/>
                </a:cubicBezTo>
                <a:lnTo>
                  <a:pt x="1058146" y="67391"/>
                </a:lnTo>
                <a:lnTo>
                  <a:pt x="964725" y="13052"/>
                </a:lnTo>
                <a:cubicBezTo>
                  <a:pt x="928588" y="-7827"/>
                  <a:pt x="881476" y="-3544"/>
                  <a:pt x="831687" y="25098"/>
                </a:cubicBezTo>
                <a:cubicBezTo>
                  <a:pt x="804919" y="40623"/>
                  <a:pt x="779222" y="62038"/>
                  <a:pt x="755398" y="88806"/>
                </a:cubicBezTo>
                <a:cubicBezTo>
                  <a:pt x="753792" y="87735"/>
                  <a:pt x="752453" y="86932"/>
                  <a:pt x="750847" y="86129"/>
                </a:cubicBezTo>
                <a:lnTo>
                  <a:pt x="750847" y="86129"/>
                </a:lnTo>
                <a:lnTo>
                  <a:pt x="657426" y="31790"/>
                </a:lnTo>
                <a:cubicBezTo>
                  <a:pt x="606032" y="1809"/>
                  <a:pt x="538308" y="8234"/>
                  <a:pt x="466570" y="49457"/>
                </a:cubicBezTo>
                <a:cubicBezTo>
                  <a:pt x="356017" y="113165"/>
                  <a:pt x="258313" y="249415"/>
                  <a:pt x="221909" y="389680"/>
                </a:cubicBezTo>
                <a:cubicBezTo>
                  <a:pt x="206919" y="393695"/>
                  <a:pt x="191393" y="400387"/>
                  <a:pt x="175867" y="409220"/>
                </a:cubicBezTo>
                <a:cubicBezTo>
                  <a:pt x="78431" y="465434"/>
                  <a:pt x="-267" y="602219"/>
                  <a:pt x="1" y="714110"/>
                </a:cubicBezTo>
                <a:cubicBezTo>
                  <a:pt x="268" y="769787"/>
                  <a:pt x="19542" y="811814"/>
                  <a:pt x="54608" y="832157"/>
                </a:cubicBezTo>
                <a:lnTo>
                  <a:pt x="148029" y="886497"/>
                </a:lnTo>
                <a:cubicBezTo>
                  <a:pt x="148029" y="886497"/>
                  <a:pt x="148029" y="886497"/>
                  <a:pt x="148029" y="886497"/>
                </a:cubicBezTo>
                <a:lnTo>
                  <a:pt x="148029" y="886497"/>
                </a:lnTo>
                <a:cubicBezTo>
                  <a:pt x="162751" y="895062"/>
                  <a:pt x="179615" y="899345"/>
                  <a:pt x="197817" y="899345"/>
                </a:cubicBezTo>
                <a:cubicBezTo>
                  <a:pt x="210131" y="899345"/>
                  <a:pt x="223247" y="897204"/>
                  <a:pt x="236631" y="893456"/>
                </a:cubicBezTo>
                <a:cubicBezTo>
                  <a:pt x="243323" y="931199"/>
                  <a:pt x="260990" y="959574"/>
                  <a:pt x="288026" y="975367"/>
                </a:cubicBezTo>
                <a:lnTo>
                  <a:pt x="381447" y="1029706"/>
                </a:lnTo>
                <a:cubicBezTo>
                  <a:pt x="381447" y="1029706"/>
                  <a:pt x="381447" y="1029706"/>
                  <a:pt x="381447" y="1029706"/>
                </a:cubicBezTo>
                <a:lnTo>
                  <a:pt x="381447" y="1029706"/>
                </a:lnTo>
                <a:cubicBezTo>
                  <a:pt x="381447" y="1029706"/>
                  <a:pt x="381714" y="1029974"/>
                  <a:pt x="381714" y="1029974"/>
                </a:cubicBezTo>
                <a:cubicBezTo>
                  <a:pt x="396437" y="1038540"/>
                  <a:pt x="413033" y="1042555"/>
                  <a:pt x="430968" y="1042555"/>
                </a:cubicBezTo>
                <a:cubicBezTo>
                  <a:pt x="453721" y="1042555"/>
                  <a:pt x="478615" y="1035863"/>
                  <a:pt x="504045" y="1022211"/>
                </a:cubicBezTo>
                <a:cubicBezTo>
                  <a:pt x="507793" y="1069591"/>
                  <a:pt x="526530" y="1105192"/>
                  <a:pt x="557849" y="1123662"/>
                </a:cubicBezTo>
                <a:lnTo>
                  <a:pt x="651270" y="1178002"/>
                </a:lnTo>
                <a:cubicBezTo>
                  <a:pt x="651270" y="1178002"/>
                  <a:pt x="651270" y="1178002"/>
                  <a:pt x="651270" y="1178002"/>
                </a:cubicBezTo>
                <a:lnTo>
                  <a:pt x="651270" y="1178002"/>
                </a:lnTo>
                <a:cubicBezTo>
                  <a:pt x="651270" y="1178002"/>
                  <a:pt x="651538" y="1178269"/>
                  <a:pt x="651538" y="1178269"/>
                </a:cubicBezTo>
                <a:cubicBezTo>
                  <a:pt x="666260" y="1186835"/>
                  <a:pt x="682856" y="1190850"/>
                  <a:pt x="700791" y="1190850"/>
                </a:cubicBezTo>
                <a:cubicBezTo>
                  <a:pt x="725953" y="1190850"/>
                  <a:pt x="753792" y="1182552"/>
                  <a:pt x="782434" y="1165956"/>
                </a:cubicBezTo>
                <a:lnTo>
                  <a:pt x="1615191" y="685200"/>
                </a:lnTo>
                <a:cubicBezTo>
                  <a:pt x="1655878" y="661644"/>
                  <a:pt x="1687733" y="606502"/>
                  <a:pt x="1687733" y="559658"/>
                </a:cubicBezTo>
                <a:cubicBezTo>
                  <a:pt x="1688536" y="535566"/>
                  <a:pt x="1679702" y="517364"/>
                  <a:pt x="1664177" y="508263"/>
                </a:cubicBezTo>
                <a:close/>
                <a:moveTo>
                  <a:pt x="1624025" y="505318"/>
                </a:moveTo>
                <a:cubicBezTo>
                  <a:pt x="1623757" y="505318"/>
                  <a:pt x="1623221" y="505586"/>
                  <a:pt x="1622954" y="505586"/>
                </a:cubicBezTo>
                <a:cubicBezTo>
                  <a:pt x="1622418" y="505854"/>
                  <a:pt x="1622151" y="505854"/>
                  <a:pt x="1621615" y="506121"/>
                </a:cubicBezTo>
                <a:cubicBezTo>
                  <a:pt x="1619741" y="506657"/>
                  <a:pt x="1617868" y="507460"/>
                  <a:pt x="1615994" y="508263"/>
                </a:cubicBezTo>
                <a:cubicBezTo>
                  <a:pt x="1615994" y="508263"/>
                  <a:pt x="1615726" y="508263"/>
                  <a:pt x="1615726" y="508263"/>
                </a:cubicBezTo>
                <a:cubicBezTo>
                  <a:pt x="1615994" y="505586"/>
                  <a:pt x="1616262" y="503177"/>
                  <a:pt x="1616262" y="500768"/>
                </a:cubicBezTo>
                <a:lnTo>
                  <a:pt x="1624025" y="505318"/>
                </a:lnTo>
                <a:close/>
                <a:moveTo>
                  <a:pt x="1459668" y="319815"/>
                </a:moveTo>
                <a:lnTo>
                  <a:pt x="1504638" y="346048"/>
                </a:lnTo>
                <a:cubicBezTo>
                  <a:pt x="1503836" y="346048"/>
                  <a:pt x="1503300" y="346315"/>
                  <a:pt x="1502497" y="346315"/>
                </a:cubicBezTo>
                <a:cubicBezTo>
                  <a:pt x="1500891" y="346315"/>
                  <a:pt x="1499553" y="346583"/>
                  <a:pt x="1497946" y="346851"/>
                </a:cubicBezTo>
                <a:cubicBezTo>
                  <a:pt x="1496608" y="347118"/>
                  <a:pt x="1495002" y="347118"/>
                  <a:pt x="1493664" y="347386"/>
                </a:cubicBezTo>
                <a:cubicBezTo>
                  <a:pt x="1492058" y="347654"/>
                  <a:pt x="1490719" y="347921"/>
                  <a:pt x="1489113" y="348189"/>
                </a:cubicBezTo>
                <a:cubicBezTo>
                  <a:pt x="1487775" y="348457"/>
                  <a:pt x="1486169" y="348725"/>
                  <a:pt x="1484830" y="348992"/>
                </a:cubicBezTo>
                <a:cubicBezTo>
                  <a:pt x="1483224" y="349260"/>
                  <a:pt x="1481618" y="349795"/>
                  <a:pt x="1480012" y="350063"/>
                </a:cubicBezTo>
                <a:cubicBezTo>
                  <a:pt x="1478673" y="350331"/>
                  <a:pt x="1477067" y="350866"/>
                  <a:pt x="1475729" y="351134"/>
                </a:cubicBezTo>
                <a:cubicBezTo>
                  <a:pt x="1474123" y="351669"/>
                  <a:pt x="1472517" y="352204"/>
                  <a:pt x="1470911" y="352472"/>
                </a:cubicBezTo>
                <a:cubicBezTo>
                  <a:pt x="1469572" y="353007"/>
                  <a:pt x="1467966" y="353275"/>
                  <a:pt x="1466628" y="353810"/>
                </a:cubicBezTo>
                <a:cubicBezTo>
                  <a:pt x="1465022" y="354346"/>
                  <a:pt x="1463148" y="355149"/>
                  <a:pt x="1461542" y="355684"/>
                </a:cubicBezTo>
                <a:cubicBezTo>
                  <a:pt x="1460203" y="356220"/>
                  <a:pt x="1458865" y="356755"/>
                  <a:pt x="1457527" y="357290"/>
                </a:cubicBezTo>
                <a:cubicBezTo>
                  <a:pt x="1455653" y="358093"/>
                  <a:pt x="1453779" y="358896"/>
                  <a:pt x="1451905" y="359699"/>
                </a:cubicBezTo>
                <a:cubicBezTo>
                  <a:pt x="1450567" y="360235"/>
                  <a:pt x="1449228" y="360770"/>
                  <a:pt x="1448158" y="361305"/>
                </a:cubicBezTo>
                <a:cubicBezTo>
                  <a:pt x="1446016" y="362376"/>
                  <a:pt x="1443875" y="363179"/>
                  <a:pt x="1442001" y="364250"/>
                </a:cubicBezTo>
                <a:cubicBezTo>
                  <a:pt x="1440930" y="364785"/>
                  <a:pt x="1439860" y="365321"/>
                  <a:pt x="1438789" y="365856"/>
                </a:cubicBezTo>
                <a:cubicBezTo>
                  <a:pt x="1435577" y="367462"/>
                  <a:pt x="1432364" y="369336"/>
                  <a:pt x="1429152" y="371210"/>
                </a:cubicBezTo>
                <a:cubicBezTo>
                  <a:pt x="1426476" y="372548"/>
                  <a:pt x="1424066" y="374154"/>
                  <a:pt x="1421657" y="375760"/>
                </a:cubicBezTo>
                <a:cubicBezTo>
                  <a:pt x="1420854" y="376296"/>
                  <a:pt x="1420051" y="376831"/>
                  <a:pt x="1418980" y="377366"/>
                </a:cubicBezTo>
                <a:cubicBezTo>
                  <a:pt x="1417374" y="378437"/>
                  <a:pt x="1415501" y="379508"/>
                  <a:pt x="1413895" y="380579"/>
                </a:cubicBezTo>
                <a:cubicBezTo>
                  <a:pt x="1412824" y="381382"/>
                  <a:pt x="1412021" y="381917"/>
                  <a:pt x="1410950" y="382720"/>
                </a:cubicBezTo>
                <a:cubicBezTo>
                  <a:pt x="1409344" y="383791"/>
                  <a:pt x="1408005" y="384862"/>
                  <a:pt x="1406399" y="385932"/>
                </a:cubicBezTo>
                <a:cubicBezTo>
                  <a:pt x="1405329" y="386735"/>
                  <a:pt x="1404258" y="387538"/>
                  <a:pt x="1403187" y="388341"/>
                </a:cubicBezTo>
                <a:cubicBezTo>
                  <a:pt x="1401849" y="389412"/>
                  <a:pt x="1400243" y="390483"/>
                  <a:pt x="1398904" y="391554"/>
                </a:cubicBezTo>
                <a:cubicBezTo>
                  <a:pt x="1397834" y="392357"/>
                  <a:pt x="1396763" y="393160"/>
                  <a:pt x="1395692" y="393963"/>
                </a:cubicBezTo>
                <a:cubicBezTo>
                  <a:pt x="1394354" y="395033"/>
                  <a:pt x="1392748" y="396372"/>
                  <a:pt x="1391409" y="397442"/>
                </a:cubicBezTo>
                <a:cubicBezTo>
                  <a:pt x="1390339" y="398246"/>
                  <a:pt x="1389268" y="399049"/>
                  <a:pt x="1388465" y="400119"/>
                </a:cubicBezTo>
                <a:cubicBezTo>
                  <a:pt x="1386859" y="401458"/>
                  <a:pt x="1385520" y="402528"/>
                  <a:pt x="1383914" y="403867"/>
                </a:cubicBezTo>
                <a:cubicBezTo>
                  <a:pt x="1382843" y="404670"/>
                  <a:pt x="1382040" y="405473"/>
                  <a:pt x="1380970" y="406276"/>
                </a:cubicBezTo>
                <a:cubicBezTo>
                  <a:pt x="1379364" y="407614"/>
                  <a:pt x="1377758" y="409220"/>
                  <a:pt x="1376151" y="410827"/>
                </a:cubicBezTo>
                <a:cubicBezTo>
                  <a:pt x="1375348" y="411630"/>
                  <a:pt x="1374545" y="412165"/>
                  <a:pt x="1373742" y="412968"/>
                </a:cubicBezTo>
                <a:cubicBezTo>
                  <a:pt x="1371333" y="415109"/>
                  <a:pt x="1368924" y="417519"/>
                  <a:pt x="1366782" y="419928"/>
                </a:cubicBezTo>
                <a:cubicBezTo>
                  <a:pt x="1366515" y="420195"/>
                  <a:pt x="1366247" y="420463"/>
                  <a:pt x="1365712" y="420999"/>
                </a:cubicBezTo>
                <a:cubicBezTo>
                  <a:pt x="1363570" y="423140"/>
                  <a:pt x="1361697" y="425014"/>
                  <a:pt x="1359555" y="427155"/>
                </a:cubicBezTo>
                <a:cubicBezTo>
                  <a:pt x="1358752" y="427958"/>
                  <a:pt x="1357949" y="429029"/>
                  <a:pt x="1357146" y="429832"/>
                </a:cubicBezTo>
                <a:cubicBezTo>
                  <a:pt x="1355540" y="431438"/>
                  <a:pt x="1354202" y="433044"/>
                  <a:pt x="1352863" y="434650"/>
                </a:cubicBezTo>
                <a:cubicBezTo>
                  <a:pt x="1352060" y="435721"/>
                  <a:pt x="1350989" y="436792"/>
                  <a:pt x="1350186" y="437862"/>
                </a:cubicBezTo>
                <a:cubicBezTo>
                  <a:pt x="1348848" y="439469"/>
                  <a:pt x="1347509" y="441075"/>
                  <a:pt x="1346171" y="442413"/>
                </a:cubicBezTo>
                <a:cubicBezTo>
                  <a:pt x="1345368" y="443484"/>
                  <a:pt x="1344297" y="444554"/>
                  <a:pt x="1343494" y="445625"/>
                </a:cubicBezTo>
                <a:cubicBezTo>
                  <a:pt x="1342156" y="447231"/>
                  <a:pt x="1340817" y="448837"/>
                  <a:pt x="1339747" y="450443"/>
                </a:cubicBezTo>
                <a:cubicBezTo>
                  <a:pt x="1338944" y="451514"/>
                  <a:pt x="1337873" y="452853"/>
                  <a:pt x="1337070" y="453923"/>
                </a:cubicBezTo>
                <a:cubicBezTo>
                  <a:pt x="1335731" y="455529"/>
                  <a:pt x="1334661" y="457136"/>
                  <a:pt x="1333322" y="458742"/>
                </a:cubicBezTo>
                <a:cubicBezTo>
                  <a:pt x="1332519" y="459812"/>
                  <a:pt x="1331449" y="461151"/>
                  <a:pt x="1330645" y="462221"/>
                </a:cubicBezTo>
                <a:cubicBezTo>
                  <a:pt x="1329307" y="463828"/>
                  <a:pt x="1328237" y="465701"/>
                  <a:pt x="1326898" y="467307"/>
                </a:cubicBezTo>
                <a:cubicBezTo>
                  <a:pt x="1326095" y="468378"/>
                  <a:pt x="1325292" y="469449"/>
                  <a:pt x="1324489" y="470787"/>
                </a:cubicBezTo>
                <a:cubicBezTo>
                  <a:pt x="1324221" y="471055"/>
                  <a:pt x="1323953" y="471323"/>
                  <a:pt x="1323686" y="471590"/>
                </a:cubicBezTo>
                <a:cubicBezTo>
                  <a:pt x="1313782" y="437595"/>
                  <a:pt x="1296650" y="410291"/>
                  <a:pt x="1273897" y="390750"/>
                </a:cubicBezTo>
                <a:cubicBezTo>
                  <a:pt x="1296115" y="366124"/>
                  <a:pt x="1319938" y="346315"/>
                  <a:pt x="1344833" y="331861"/>
                </a:cubicBezTo>
                <a:cubicBezTo>
                  <a:pt x="1388197" y="306431"/>
                  <a:pt x="1429420" y="302148"/>
                  <a:pt x="1459668" y="319815"/>
                </a:cubicBezTo>
                <a:close/>
                <a:moveTo>
                  <a:pt x="1329307" y="320350"/>
                </a:moveTo>
                <a:cubicBezTo>
                  <a:pt x="1304680" y="335608"/>
                  <a:pt x="1281124" y="355684"/>
                  <a:pt x="1259175" y="380311"/>
                </a:cubicBezTo>
                <a:cubicBezTo>
                  <a:pt x="1257569" y="379240"/>
                  <a:pt x="1256230" y="378437"/>
                  <a:pt x="1254624" y="377634"/>
                </a:cubicBezTo>
                <a:lnTo>
                  <a:pt x="1254624" y="377634"/>
                </a:lnTo>
                <a:lnTo>
                  <a:pt x="1161203" y="323295"/>
                </a:lnTo>
                <a:cubicBezTo>
                  <a:pt x="1140056" y="310981"/>
                  <a:pt x="1115965" y="304825"/>
                  <a:pt x="1090000" y="304825"/>
                </a:cubicBezTo>
                <a:cubicBezTo>
                  <a:pt x="1114091" y="276718"/>
                  <a:pt x="1140592" y="253698"/>
                  <a:pt x="1167628" y="238172"/>
                </a:cubicBezTo>
                <a:cubicBezTo>
                  <a:pt x="1170304" y="236566"/>
                  <a:pt x="1172981" y="234960"/>
                  <a:pt x="1175926" y="233621"/>
                </a:cubicBezTo>
                <a:cubicBezTo>
                  <a:pt x="1177264" y="233086"/>
                  <a:pt x="1178335" y="232551"/>
                  <a:pt x="1179405" y="231748"/>
                </a:cubicBezTo>
                <a:cubicBezTo>
                  <a:pt x="1181012" y="230945"/>
                  <a:pt x="1182350" y="230142"/>
                  <a:pt x="1183956" y="229606"/>
                </a:cubicBezTo>
                <a:cubicBezTo>
                  <a:pt x="1185562" y="228803"/>
                  <a:pt x="1187168" y="228268"/>
                  <a:pt x="1188774" y="227465"/>
                </a:cubicBezTo>
                <a:cubicBezTo>
                  <a:pt x="1189845" y="226929"/>
                  <a:pt x="1190916" y="226662"/>
                  <a:pt x="1191719" y="226126"/>
                </a:cubicBezTo>
                <a:cubicBezTo>
                  <a:pt x="1193593" y="225323"/>
                  <a:pt x="1195466" y="224788"/>
                  <a:pt x="1197340" y="223985"/>
                </a:cubicBezTo>
                <a:cubicBezTo>
                  <a:pt x="1198143" y="223717"/>
                  <a:pt x="1198946" y="223450"/>
                  <a:pt x="1199481" y="223182"/>
                </a:cubicBezTo>
                <a:cubicBezTo>
                  <a:pt x="1201623" y="222379"/>
                  <a:pt x="1203497" y="221843"/>
                  <a:pt x="1205638" y="221308"/>
                </a:cubicBezTo>
                <a:cubicBezTo>
                  <a:pt x="1206174" y="221040"/>
                  <a:pt x="1206709" y="221040"/>
                  <a:pt x="1207244" y="220773"/>
                </a:cubicBezTo>
                <a:cubicBezTo>
                  <a:pt x="1209386" y="220237"/>
                  <a:pt x="1211260" y="219702"/>
                  <a:pt x="1213401" y="219167"/>
                </a:cubicBezTo>
                <a:cubicBezTo>
                  <a:pt x="1213936" y="219167"/>
                  <a:pt x="1214472" y="218899"/>
                  <a:pt x="1215007" y="218899"/>
                </a:cubicBezTo>
                <a:cubicBezTo>
                  <a:pt x="1217149" y="218364"/>
                  <a:pt x="1219022" y="218096"/>
                  <a:pt x="1221164" y="217561"/>
                </a:cubicBezTo>
                <a:cubicBezTo>
                  <a:pt x="1221699" y="217561"/>
                  <a:pt x="1222234" y="217293"/>
                  <a:pt x="1222502" y="217293"/>
                </a:cubicBezTo>
                <a:cubicBezTo>
                  <a:pt x="1224376" y="217025"/>
                  <a:pt x="1226518" y="216757"/>
                  <a:pt x="1228391" y="216490"/>
                </a:cubicBezTo>
                <a:cubicBezTo>
                  <a:pt x="1228926" y="216490"/>
                  <a:pt x="1229462" y="216222"/>
                  <a:pt x="1229730" y="216222"/>
                </a:cubicBezTo>
                <a:cubicBezTo>
                  <a:pt x="1231603" y="215954"/>
                  <a:pt x="1233477" y="215954"/>
                  <a:pt x="1235351" y="215687"/>
                </a:cubicBezTo>
                <a:cubicBezTo>
                  <a:pt x="1235886" y="215687"/>
                  <a:pt x="1236422" y="215687"/>
                  <a:pt x="1236957" y="215687"/>
                </a:cubicBezTo>
                <a:cubicBezTo>
                  <a:pt x="1238831" y="215687"/>
                  <a:pt x="1240437" y="215687"/>
                  <a:pt x="1242311" y="215687"/>
                </a:cubicBezTo>
                <a:cubicBezTo>
                  <a:pt x="1242846" y="215687"/>
                  <a:pt x="1243381" y="215687"/>
                  <a:pt x="1244184" y="215687"/>
                </a:cubicBezTo>
                <a:cubicBezTo>
                  <a:pt x="1245791" y="215687"/>
                  <a:pt x="1247397" y="215954"/>
                  <a:pt x="1249003" y="215954"/>
                </a:cubicBezTo>
                <a:cubicBezTo>
                  <a:pt x="1249538" y="215954"/>
                  <a:pt x="1250341" y="215954"/>
                  <a:pt x="1250877" y="216222"/>
                </a:cubicBezTo>
                <a:cubicBezTo>
                  <a:pt x="1252483" y="216490"/>
                  <a:pt x="1253821" y="216490"/>
                  <a:pt x="1255427" y="216757"/>
                </a:cubicBezTo>
                <a:cubicBezTo>
                  <a:pt x="1256230" y="216757"/>
                  <a:pt x="1257033" y="217025"/>
                  <a:pt x="1257569" y="217025"/>
                </a:cubicBezTo>
                <a:cubicBezTo>
                  <a:pt x="1258907" y="217293"/>
                  <a:pt x="1260245" y="217561"/>
                  <a:pt x="1261584" y="217828"/>
                </a:cubicBezTo>
                <a:cubicBezTo>
                  <a:pt x="1262387" y="218096"/>
                  <a:pt x="1263190" y="218096"/>
                  <a:pt x="1263993" y="218364"/>
                </a:cubicBezTo>
                <a:cubicBezTo>
                  <a:pt x="1265331" y="218631"/>
                  <a:pt x="1266402" y="219167"/>
                  <a:pt x="1267740" y="219434"/>
                </a:cubicBezTo>
                <a:cubicBezTo>
                  <a:pt x="1268543" y="219702"/>
                  <a:pt x="1269614" y="219970"/>
                  <a:pt x="1270417" y="220237"/>
                </a:cubicBezTo>
                <a:cubicBezTo>
                  <a:pt x="1271488" y="220773"/>
                  <a:pt x="1272559" y="221040"/>
                  <a:pt x="1273629" y="221576"/>
                </a:cubicBezTo>
                <a:cubicBezTo>
                  <a:pt x="1274432" y="221843"/>
                  <a:pt x="1275503" y="222379"/>
                  <a:pt x="1276306" y="222647"/>
                </a:cubicBezTo>
                <a:cubicBezTo>
                  <a:pt x="1277377" y="223182"/>
                  <a:pt x="1278180" y="223717"/>
                  <a:pt x="1279251" y="224253"/>
                </a:cubicBezTo>
                <a:cubicBezTo>
                  <a:pt x="1280322" y="224788"/>
                  <a:pt x="1281124" y="225323"/>
                  <a:pt x="1282195" y="225859"/>
                </a:cubicBezTo>
                <a:cubicBezTo>
                  <a:pt x="1310569" y="241384"/>
                  <a:pt x="1326898" y="275112"/>
                  <a:pt x="1329307" y="320350"/>
                </a:cubicBezTo>
                <a:close/>
                <a:moveTo>
                  <a:pt x="1189310" y="171519"/>
                </a:moveTo>
                <a:lnTo>
                  <a:pt x="1234280" y="197752"/>
                </a:lnTo>
                <a:cubicBezTo>
                  <a:pt x="1233210" y="197752"/>
                  <a:pt x="1232406" y="198020"/>
                  <a:pt x="1231336" y="198020"/>
                </a:cubicBezTo>
                <a:cubicBezTo>
                  <a:pt x="1230265" y="198020"/>
                  <a:pt x="1228926" y="198287"/>
                  <a:pt x="1227856" y="198287"/>
                </a:cubicBezTo>
                <a:cubicBezTo>
                  <a:pt x="1226250" y="198555"/>
                  <a:pt x="1224376" y="198823"/>
                  <a:pt x="1222770" y="198823"/>
                </a:cubicBezTo>
                <a:cubicBezTo>
                  <a:pt x="1221432" y="199091"/>
                  <a:pt x="1220361" y="199091"/>
                  <a:pt x="1219022" y="199358"/>
                </a:cubicBezTo>
                <a:cubicBezTo>
                  <a:pt x="1217416" y="199626"/>
                  <a:pt x="1215542" y="199894"/>
                  <a:pt x="1213936" y="200429"/>
                </a:cubicBezTo>
                <a:cubicBezTo>
                  <a:pt x="1212598" y="200697"/>
                  <a:pt x="1211260" y="200964"/>
                  <a:pt x="1209921" y="201232"/>
                </a:cubicBezTo>
                <a:cubicBezTo>
                  <a:pt x="1208315" y="201767"/>
                  <a:pt x="1206709" y="202035"/>
                  <a:pt x="1204835" y="202570"/>
                </a:cubicBezTo>
                <a:cubicBezTo>
                  <a:pt x="1203497" y="202838"/>
                  <a:pt x="1202158" y="203373"/>
                  <a:pt x="1200552" y="203909"/>
                </a:cubicBezTo>
                <a:cubicBezTo>
                  <a:pt x="1198946" y="204444"/>
                  <a:pt x="1197340" y="204980"/>
                  <a:pt x="1195734" y="205515"/>
                </a:cubicBezTo>
                <a:cubicBezTo>
                  <a:pt x="1194128" y="206050"/>
                  <a:pt x="1192789" y="206586"/>
                  <a:pt x="1191183" y="207121"/>
                </a:cubicBezTo>
                <a:cubicBezTo>
                  <a:pt x="1189577" y="207656"/>
                  <a:pt x="1187971" y="208192"/>
                  <a:pt x="1186633" y="208995"/>
                </a:cubicBezTo>
                <a:cubicBezTo>
                  <a:pt x="1185027" y="209530"/>
                  <a:pt x="1183421" y="210333"/>
                  <a:pt x="1181547" y="211136"/>
                </a:cubicBezTo>
                <a:cubicBezTo>
                  <a:pt x="1180209" y="211672"/>
                  <a:pt x="1178603" y="212475"/>
                  <a:pt x="1177264" y="213010"/>
                </a:cubicBezTo>
                <a:cubicBezTo>
                  <a:pt x="1175390" y="213813"/>
                  <a:pt x="1173249" y="214884"/>
                  <a:pt x="1171375" y="215954"/>
                </a:cubicBezTo>
                <a:cubicBezTo>
                  <a:pt x="1170304" y="216490"/>
                  <a:pt x="1168966" y="217025"/>
                  <a:pt x="1167895" y="217828"/>
                </a:cubicBezTo>
                <a:cubicBezTo>
                  <a:pt x="1164683" y="219434"/>
                  <a:pt x="1161471" y="221308"/>
                  <a:pt x="1158259" y="222914"/>
                </a:cubicBezTo>
                <a:cubicBezTo>
                  <a:pt x="1125334" y="241920"/>
                  <a:pt x="1093212" y="270829"/>
                  <a:pt x="1065373" y="306698"/>
                </a:cubicBezTo>
                <a:cubicBezTo>
                  <a:pt x="1059752" y="307501"/>
                  <a:pt x="1053863" y="308305"/>
                  <a:pt x="1047974" y="309643"/>
                </a:cubicBezTo>
                <a:cubicBezTo>
                  <a:pt x="1037802" y="281804"/>
                  <a:pt x="1022544" y="259319"/>
                  <a:pt x="1002736" y="242723"/>
                </a:cubicBezTo>
                <a:cubicBezTo>
                  <a:pt x="1024953" y="218096"/>
                  <a:pt x="1048777" y="198287"/>
                  <a:pt x="1073404" y="183833"/>
                </a:cubicBezTo>
                <a:cubicBezTo>
                  <a:pt x="1118107" y="158135"/>
                  <a:pt x="1159062" y="153852"/>
                  <a:pt x="1189310" y="171519"/>
                </a:cubicBezTo>
                <a:close/>
                <a:moveTo>
                  <a:pt x="1093212" y="154655"/>
                </a:moveTo>
                <a:cubicBezTo>
                  <a:pt x="1084111" y="158403"/>
                  <a:pt x="1074742" y="162954"/>
                  <a:pt x="1065106" y="168307"/>
                </a:cubicBezTo>
                <a:cubicBezTo>
                  <a:pt x="1038337" y="183833"/>
                  <a:pt x="1012640" y="205247"/>
                  <a:pt x="988816" y="232015"/>
                </a:cubicBezTo>
                <a:cubicBezTo>
                  <a:pt x="987210" y="230945"/>
                  <a:pt x="985872" y="230142"/>
                  <a:pt x="984266" y="229339"/>
                </a:cubicBezTo>
                <a:lnTo>
                  <a:pt x="984266" y="229339"/>
                </a:lnTo>
                <a:lnTo>
                  <a:pt x="890845" y="174999"/>
                </a:lnTo>
                <a:cubicBezTo>
                  <a:pt x="880138" y="168843"/>
                  <a:pt x="868627" y="164292"/>
                  <a:pt x="856849" y="161080"/>
                </a:cubicBezTo>
                <a:cubicBezTo>
                  <a:pt x="880673" y="133241"/>
                  <a:pt x="907173" y="110488"/>
                  <a:pt x="933942" y="94962"/>
                </a:cubicBezTo>
                <a:cubicBezTo>
                  <a:pt x="936618" y="93356"/>
                  <a:pt x="939295" y="92018"/>
                  <a:pt x="941972" y="90680"/>
                </a:cubicBezTo>
                <a:cubicBezTo>
                  <a:pt x="943310" y="89876"/>
                  <a:pt x="944916" y="89341"/>
                  <a:pt x="946255" y="88538"/>
                </a:cubicBezTo>
                <a:cubicBezTo>
                  <a:pt x="947326" y="88003"/>
                  <a:pt x="948664" y="87467"/>
                  <a:pt x="949735" y="86664"/>
                </a:cubicBezTo>
                <a:cubicBezTo>
                  <a:pt x="951608" y="85861"/>
                  <a:pt x="953482" y="85058"/>
                  <a:pt x="955356" y="84255"/>
                </a:cubicBezTo>
                <a:cubicBezTo>
                  <a:pt x="956159" y="83987"/>
                  <a:pt x="956694" y="83720"/>
                  <a:pt x="957498" y="83452"/>
                </a:cubicBezTo>
                <a:cubicBezTo>
                  <a:pt x="959639" y="82649"/>
                  <a:pt x="961780" y="81846"/>
                  <a:pt x="963922" y="81043"/>
                </a:cubicBezTo>
                <a:cubicBezTo>
                  <a:pt x="964190" y="80775"/>
                  <a:pt x="964725" y="80775"/>
                  <a:pt x="964993" y="80508"/>
                </a:cubicBezTo>
                <a:cubicBezTo>
                  <a:pt x="967402" y="79705"/>
                  <a:pt x="969543" y="78902"/>
                  <a:pt x="971952" y="78098"/>
                </a:cubicBezTo>
                <a:cubicBezTo>
                  <a:pt x="972220" y="78098"/>
                  <a:pt x="972220" y="78098"/>
                  <a:pt x="972488" y="77831"/>
                </a:cubicBezTo>
                <a:cubicBezTo>
                  <a:pt x="974897" y="77028"/>
                  <a:pt x="977306" y="76492"/>
                  <a:pt x="979715" y="75957"/>
                </a:cubicBezTo>
                <a:cubicBezTo>
                  <a:pt x="979715" y="75957"/>
                  <a:pt x="979715" y="75957"/>
                  <a:pt x="979983" y="75957"/>
                </a:cubicBezTo>
                <a:cubicBezTo>
                  <a:pt x="987210" y="74083"/>
                  <a:pt x="994437" y="73013"/>
                  <a:pt x="1001130" y="72477"/>
                </a:cubicBezTo>
                <a:cubicBezTo>
                  <a:pt x="1001130" y="72477"/>
                  <a:pt x="1001130" y="72477"/>
                  <a:pt x="1001130" y="72477"/>
                </a:cubicBezTo>
                <a:cubicBezTo>
                  <a:pt x="1003271" y="72209"/>
                  <a:pt x="1005680" y="72209"/>
                  <a:pt x="1007822" y="72209"/>
                </a:cubicBezTo>
                <a:cubicBezTo>
                  <a:pt x="1007822" y="72209"/>
                  <a:pt x="1008089" y="72209"/>
                  <a:pt x="1008089" y="72209"/>
                </a:cubicBezTo>
                <a:cubicBezTo>
                  <a:pt x="1010231" y="72209"/>
                  <a:pt x="1012104" y="72209"/>
                  <a:pt x="1014246" y="72477"/>
                </a:cubicBezTo>
                <a:cubicBezTo>
                  <a:pt x="1014514" y="72477"/>
                  <a:pt x="1014781" y="72477"/>
                  <a:pt x="1015049" y="72477"/>
                </a:cubicBezTo>
                <a:cubicBezTo>
                  <a:pt x="1016923" y="72745"/>
                  <a:pt x="1018796" y="72745"/>
                  <a:pt x="1020670" y="73013"/>
                </a:cubicBezTo>
                <a:cubicBezTo>
                  <a:pt x="1020938" y="73013"/>
                  <a:pt x="1021473" y="73013"/>
                  <a:pt x="1021741" y="73280"/>
                </a:cubicBezTo>
                <a:cubicBezTo>
                  <a:pt x="1023347" y="73548"/>
                  <a:pt x="1025221" y="73816"/>
                  <a:pt x="1026827" y="74083"/>
                </a:cubicBezTo>
                <a:cubicBezTo>
                  <a:pt x="1027362" y="74083"/>
                  <a:pt x="1027898" y="74351"/>
                  <a:pt x="1028433" y="74351"/>
                </a:cubicBezTo>
                <a:cubicBezTo>
                  <a:pt x="1029772" y="74619"/>
                  <a:pt x="1031378" y="75154"/>
                  <a:pt x="1032716" y="75422"/>
                </a:cubicBezTo>
                <a:cubicBezTo>
                  <a:pt x="1033519" y="75689"/>
                  <a:pt x="1034322" y="75957"/>
                  <a:pt x="1034857" y="76225"/>
                </a:cubicBezTo>
                <a:cubicBezTo>
                  <a:pt x="1036196" y="76492"/>
                  <a:pt x="1037267" y="77028"/>
                  <a:pt x="1038605" y="77563"/>
                </a:cubicBezTo>
                <a:cubicBezTo>
                  <a:pt x="1039408" y="77831"/>
                  <a:pt x="1040479" y="78366"/>
                  <a:pt x="1041282" y="78634"/>
                </a:cubicBezTo>
                <a:cubicBezTo>
                  <a:pt x="1042353" y="79169"/>
                  <a:pt x="1043156" y="79437"/>
                  <a:pt x="1044226" y="79972"/>
                </a:cubicBezTo>
                <a:cubicBezTo>
                  <a:pt x="1045565" y="80508"/>
                  <a:pt x="1046635" y="81311"/>
                  <a:pt x="1047974" y="81846"/>
                </a:cubicBezTo>
                <a:cubicBezTo>
                  <a:pt x="1071262" y="94962"/>
                  <a:pt x="1087323" y="120392"/>
                  <a:pt x="1093212" y="154655"/>
                </a:cubicBezTo>
                <a:close/>
                <a:moveTo>
                  <a:pt x="840521" y="40623"/>
                </a:moveTo>
                <a:cubicBezTo>
                  <a:pt x="884688" y="15193"/>
                  <a:pt x="925643" y="10910"/>
                  <a:pt x="955891" y="28310"/>
                </a:cubicBezTo>
                <a:lnTo>
                  <a:pt x="1000862" y="54543"/>
                </a:lnTo>
                <a:cubicBezTo>
                  <a:pt x="993099" y="55078"/>
                  <a:pt x="985069" y="56149"/>
                  <a:pt x="977038" y="58290"/>
                </a:cubicBezTo>
                <a:cubicBezTo>
                  <a:pt x="976771" y="58290"/>
                  <a:pt x="976771" y="58290"/>
                  <a:pt x="976503" y="58290"/>
                </a:cubicBezTo>
                <a:cubicBezTo>
                  <a:pt x="974094" y="58825"/>
                  <a:pt x="971685" y="59628"/>
                  <a:pt x="969008" y="60164"/>
                </a:cubicBezTo>
                <a:cubicBezTo>
                  <a:pt x="968473" y="60431"/>
                  <a:pt x="967937" y="60431"/>
                  <a:pt x="967402" y="60699"/>
                </a:cubicBezTo>
                <a:cubicBezTo>
                  <a:pt x="965260" y="61502"/>
                  <a:pt x="962851" y="62038"/>
                  <a:pt x="960710" y="62841"/>
                </a:cubicBezTo>
                <a:cubicBezTo>
                  <a:pt x="959907" y="63108"/>
                  <a:pt x="959104" y="63376"/>
                  <a:pt x="958033" y="63911"/>
                </a:cubicBezTo>
                <a:cubicBezTo>
                  <a:pt x="956159" y="64714"/>
                  <a:pt x="954018" y="65517"/>
                  <a:pt x="952144" y="66320"/>
                </a:cubicBezTo>
                <a:cubicBezTo>
                  <a:pt x="950806" y="66856"/>
                  <a:pt x="949735" y="67391"/>
                  <a:pt x="948396" y="67927"/>
                </a:cubicBezTo>
                <a:cubicBezTo>
                  <a:pt x="946790" y="68730"/>
                  <a:pt x="944916" y="69533"/>
                  <a:pt x="943043" y="70336"/>
                </a:cubicBezTo>
                <a:cubicBezTo>
                  <a:pt x="941437" y="71139"/>
                  <a:pt x="939563" y="71942"/>
                  <a:pt x="937957" y="72745"/>
                </a:cubicBezTo>
                <a:cubicBezTo>
                  <a:pt x="936618" y="73280"/>
                  <a:pt x="935280" y="74083"/>
                  <a:pt x="933942" y="74619"/>
                </a:cubicBezTo>
                <a:cubicBezTo>
                  <a:pt x="930729" y="76225"/>
                  <a:pt x="927785" y="77831"/>
                  <a:pt x="924573" y="79705"/>
                </a:cubicBezTo>
                <a:cubicBezTo>
                  <a:pt x="893522" y="97639"/>
                  <a:pt x="863006" y="124407"/>
                  <a:pt x="836505" y="157332"/>
                </a:cubicBezTo>
                <a:cubicBezTo>
                  <a:pt x="827940" y="156261"/>
                  <a:pt x="819374" y="156261"/>
                  <a:pt x="810540" y="156529"/>
                </a:cubicBezTo>
                <a:cubicBezTo>
                  <a:pt x="800368" y="133241"/>
                  <a:pt x="786717" y="113968"/>
                  <a:pt x="769317" y="99513"/>
                </a:cubicBezTo>
                <a:cubicBezTo>
                  <a:pt x="792070" y="74619"/>
                  <a:pt x="815626" y="54810"/>
                  <a:pt x="840521" y="40623"/>
                </a:cubicBezTo>
                <a:close/>
                <a:moveTo>
                  <a:pt x="63709" y="816899"/>
                </a:moveTo>
                <a:cubicBezTo>
                  <a:pt x="34264" y="799768"/>
                  <a:pt x="17935" y="763363"/>
                  <a:pt x="17935" y="714110"/>
                </a:cubicBezTo>
                <a:cubicBezTo>
                  <a:pt x="17668" y="607840"/>
                  <a:pt x="92619" y="478015"/>
                  <a:pt x="184969" y="424746"/>
                </a:cubicBezTo>
                <a:cubicBezTo>
                  <a:pt x="200762" y="415645"/>
                  <a:pt x="216287" y="409220"/>
                  <a:pt x="231278" y="405741"/>
                </a:cubicBezTo>
                <a:lnTo>
                  <a:pt x="236631" y="404402"/>
                </a:lnTo>
                <a:lnTo>
                  <a:pt x="237970" y="399049"/>
                </a:lnTo>
                <a:cubicBezTo>
                  <a:pt x="272233" y="261460"/>
                  <a:pt x="367528" y="127084"/>
                  <a:pt x="475403" y="64714"/>
                </a:cubicBezTo>
                <a:cubicBezTo>
                  <a:pt x="514485" y="42229"/>
                  <a:pt x="551960" y="30719"/>
                  <a:pt x="585688" y="30719"/>
                </a:cubicBezTo>
                <a:cubicBezTo>
                  <a:pt x="608709" y="30719"/>
                  <a:pt x="629855" y="36072"/>
                  <a:pt x="648593" y="46780"/>
                </a:cubicBezTo>
                <a:lnTo>
                  <a:pt x="683927" y="67391"/>
                </a:lnTo>
                <a:cubicBezTo>
                  <a:pt x="650199" y="66320"/>
                  <a:pt x="613259" y="75957"/>
                  <a:pt x="574981" y="95765"/>
                </a:cubicBezTo>
                <a:cubicBezTo>
                  <a:pt x="574713" y="96033"/>
                  <a:pt x="574445" y="96033"/>
                  <a:pt x="573910" y="96301"/>
                </a:cubicBezTo>
                <a:cubicBezTo>
                  <a:pt x="569359" y="98710"/>
                  <a:pt x="564809" y="101119"/>
                  <a:pt x="560258" y="103796"/>
                </a:cubicBezTo>
                <a:cubicBezTo>
                  <a:pt x="560258" y="103796"/>
                  <a:pt x="560258" y="103796"/>
                  <a:pt x="560258" y="103796"/>
                </a:cubicBezTo>
                <a:cubicBezTo>
                  <a:pt x="468176" y="157065"/>
                  <a:pt x="384659" y="260657"/>
                  <a:pt x="338618" y="375225"/>
                </a:cubicBezTo>
                <a:cubicBezTo>
                  <a:pt x="336477" y="380846"/>
                  <a:pt x="334335" y="386200"/>
                  <a:pt x="332193" y="391821"/>
                </a:cubicBezTo>
                <a:cubicBezTo>
                  <a:pt x="328981" y="400387"/>
                  <a:pt x="326037" y="409220"/>
                  <a:pt x="323360" y="417786"/>
                </a:cubicBezTo>
                <a:cubicBezTo>
                  <a:pt x="320683" y="426620"/>
                  <a:pt x="318006" y="435186"/>
                  <a:pt x="315865" y="444019"/>
                </a:cubicBezTo>
                <a:cubicBezTo>
                  <a:pt x="300875" y="448034"/>
                  <a:pt x="285349" y="454726"/>
                  <a:pt x="269824" y="463560"/>
                </a:cubicBezTo>
                <a:cubicBezTo>
                  <a:pt x="172388" y="519773"/>
                  <a:pt x="93689" y="656558"/>
                  <a:pt x="93957" y="768449"/>
                </a:cubicBezTo>
                <a:cubicBezTo>
                  <a:pt x="93957" y="771929"/>
                  <a:pt x="93957" y="775141"/>
                  <a:pt x="94225" y="778621"/>
                </a:cubicBezTo>
                <a:cubicBezTo>
                  <a:pt x="94225" y="780227"/>
                  <a:pt x="94492" y="781565"/>
                  <a:pt x="94492" y="783172"/>
                </a:cubicBezTo>
                <a:cubicBezTo>
                  <a:pt x="94492" y="784778"/>
                  <a:pt x="94760" y="786651"/>
                  <a:pt x="94760" y="788258"/>
                </a:cubicBezTo>
                <a:cubicBezTo>
                  <a:pt x="95028" y="790131"/>
                  <a:pt x="95295" y="792005"/>
                  <a:pt x="95295" y="793879"/>
                </a:cubicBezTo>
                <a:cubicBezTo>
                  <a:pt x="95563" y="794950"/>
                  <a:pt x="95563" y="796288"/>
                  <a:pt x="95831" y="797359"/>
                </a:cubicBezTo>
                <a:cubicBezTo>
                  <a:pt x="96098" y="799500"/>
                  <a:pt x="96366" y="801642"/>
                  <a:pt x="96901" y="803783"/>
                </a:cubicBezTo>
                <a:cubicBezTo>
                  <a:pt x="96901" y="804586"/>
                  <a:pt x="97169" y="805121"/>
                  <a:pt x="97169" y="805924"/>
                </a:cubicBezTo>
                <a:cubicBezTo>
                  <a:pt x="97704" y="808334"/>
                  <a:pt x="98240" y="810743"/>
                  <a:pt x="98775" y="812884"/>
                </a:cubicBezTo>
                <a:cubicBezTo>
                  <a:pt x="98775" y="813152"/>
                  <a:pt x="99043" y="813687"/>
                  <a:pt x="99043" y="813955"/>
                </a:cubicBezTo>
                <a:cubicBezTo>
                  <a:pt x="101452" y="824395"/>
                  <a:pt x="104932" y="834299"/>
                  <a:pt x="109215" y="843132"/>
                </a:cubicBezTo>
                <a:lnTo>
                  <a:pt x="63709" y="816899"/>
                </a:lnTo>
                <a:close/>
                <a:moveTo>
                  <a:pt x="156862" y="871239"/>
                </a:moveTo>
                <a:cubicBezTo>
                  <a:pt x="155256" y="870168"/>
                  <a:pt x="153650" y="869365"/>
                  <a:pt x="152044" y="868027"/>
                </a:cubicBezTo>
                <a:cubicBezTo>
                  <a:pt x="151241" y="867491"/>
                  <a:pt x="150438" y="866688"/>
                  <a:pt x="149635" y="866153"/>
                </a:cubicBezTo>
                <a:cubicBezTo>
                  <a:pt x="148832" y="865617"/>
                  <a:pt x="148029" y="865082"/>
                  <a:pt x="147226" y="864279"/>
                </a:cubicBezTo>
                <a:cubicBezTo>
                  <a:pt x="146155" y="863476"/>
                  <a:pt x="145084" y="862405"/>
                  <a:pt x="144013" y="861335"/>
                </a:cubicBezTo>
                <a:cubicBezTo>
                  <a:pt x="143478" y="861067"/>
                  <a:pt x="143210" y="860532"/>
                  <a:pt x="142675" y="860264"/>
                </a:cubicBezTo>
                <a:cubicBezTo>
                  <a:pt x="141604" y="859193"/>
                  <a:pt x="140266" y="857855"/>
                  <a:pt x="139195" y="856516"/>
                </a:cubicBezTo>
                <a:cubicBezTo>
                  <a:pt x="138927" y="856249"/>
                  <a:pt x="138660" y="855981"/>
                  <a:pt x="138660" y="855713"/>
                </a:cubicBezTo>
                <a:cubicBezTo>
                  <a:pt x="137321" y="854375"/>
                  <a:pt x="136251" y="852769"/>
                  <a:pt x="135180" y="851430"/>
                </a:cubicBezTo>
                <a:cubicBezTo>
                  <a:pt x="135180" y="851430"/>
                  <a:pt x="134912" y="851163"/>
                  <a:pt x="134912" y="851163"/>
                </a:cubicBezTo>
                <a:cubicBezTo>
                  <a:pt x="133574" y="849557"/>
                  <a:pt x="132503" y="847951"/>
                  <a:pt x="131432" y="846077"/>
                </a:cubicBezTo>
                <a:cubicBezTo>
                  <a:pt x="131432" y="846077"/>
                  <a:pt x="131432" y="846077"/>
                  <a:pt x="131432" y="846077"/>
                </a:cubicBezTo>
                <a:cubicBezTo>
                  <a:pt x="124473" y="835369"/>
                  <a:pt x="119387" y="822788"/>
                  <a:pt x="115907" y="808334"/>
                </a:cubicBezTo>
                <a:cubicBezTo>
                  <a:pt x="115907" y="808066"/>
                  <a:pt x="115907" y="808066"/>
                  <a:pt x="115907" y="807798"/>
                </a:cubicBezTo>
                <a:cubicBezTo>
                  <a:pt x="115372" y="805657"/>
                  <a:pt x="114836" y="803248"/>
                  <a:pt x="114568" y="800839"/>
                </a:cubicBezTo>
                <a:cubicBezTo>
                  <a:pt x="114568" y="800571"/>
                  <a:pt x="114568" y="800035"/>
                  <a:pt x="114301" y="799768"/>
                </a:cubicBezTo>
                <a:cubicBezTo>
                  <a:pt x="114033" y="797626"/>
                  <a:pt x="113498" y="795485"/>
                  <a:pt x="113230" y="793343"/>
                </a:cubicBezTo>
                <a:cubicBezTo>
                  <a:pt x="113230" y="792540"/>
                  <a:pt x="112962" y="792005"/>
                  <a:pt x="112962" y="791202"/>
                </a:cubicBezTo>
                <a:cubicBezTo>
                  <a:pt x="112695" y="789328"/>
                  <a:pt x="112427" y="787454"/>
                  <a:pt x="112427" y="785313"/>
                </a:cubicBezTo>
                <a:cubicBezTo>
                  <a:pt x="112427" y="783975"/>
                  <a:pt x="112159" y="782636"/>
                  <a:pt x="112159" y="781298"/>
                </a:cubicBezTo>
                <a:cubicBezTo>
                  <a:pt x="112159" y="779959"/>
                  <a:pt x="111892" y="778353"/>
                  <a:pt x="111892" y="777015"/>
                </a:cubicBezTo>
                <a:cubicBezTo>
                  <a:pt x="111892" y="774070"/>
                  <a:pt x="111624" y="771126"/>
                  <a:pt x="111624" y="768181"/>
                </a:cubicBezTo>
                <a:cubicBezTo>
                  <a:pt x="111356" y="661912"/>
                  <a:pt x="186307" y="532086"/>
                  <a:pt x="278657" y="478818"/>
                </a:cubicBezTo>
                <a:cubicBezTo>
                  <a:pt x="294450" y="469717"/>
                  <a:pt x="309976" y="463292"/>
                  <a:pt x="324966" y="459812"/>
                </a:cubicBezTo>
                <a:lnTo>
                  <a:pt x="330320" y="458474"/>
                </a:lnTo>
                <a:lnTo>
                  <a:pt x="331658" y="453120"/>
                </a:lnTo>
                <a:cubicBezTo>
                  <a:pt x="347719" y="388609"/>
                  <a:pt x="377164" y="324633"/>
                  <a:pt x="415175" y="268688"/>
                </a:cubicBezTo>
                <a:cubicBezTo>
                  <a:pt x="420261" y="261193"/>
                  <a:pt x="425347" y="253965"/>
                  <a:pt x="430700" y="246738"/>
                </a:cubicBezTo>
                <a:cubicBezTo>
                  <a:pt x="470853" y="192934"/>
                  <a:pt x="518768" y="147963"/>
                  <a:pt x="569092" y="118786"/>
                </a:cubicBezTo>
                <a:cubicBezTo>
                  <a:pt x="569359" y="118786"/>
                  <a:pt x="569359" y="118518"/>
                  <a:pt x="569627" y="118518"/>
                </a:cubicBezTo>
                <a:cubicBezTo>
                  <a:pt x="573910" y="116109"/>
                  <a:pt x="577925" y="113700"/>
                  <a:pt x="582208" y="111559"/>
                </a:cubicBezTo>
                <a:cubicBezTo>
                  <a:pt x="582744" y="111291"/>
                  <a:pt x="583279" y="111023"/>
                  <a:pt x="583814" y="110756"/>
                </a:cubicBezTo>
                <a:cubicBezTo>
                  <a:pt x="587829" y="108882"/>
                  <a:pt x="591577" y="106740"/>
                  <a:pt x="595324" y="105134"/>
                </a:cubicBezTo>
                <a:cubicBezTo>
                  <a:pt x="595324" y="105134"/>
                  <a:pt x="595324" y="105134"/>
                  <a:pt x="595592" y="105134"/>
                </a:cubicBezTo>
                <a:cubicBezTo>
                  <a:pt x="656088" y="77563"/>
                  <a:pt x="712034" y="78098"/>
                  <a:pt x="751918" y="107276"/>
                </a:cubicBezTo>
                <a:cubicBezTo>
                  <a:pt x="768782" y="119589"/>
                  <a:pt x="782434" y="136721"/>
                  <a:pt x="792606" y="157868"/>
                </a:cubicBezTo>
                <a:cubicBezTo>
                  <a:pt x="763429" y="162418"/>
                  <a:pt x="732377" y="173661"/>
                  <a:pt x="700523" y="192131"/>
                </a:cubicBezTo>
                <a:cubicBezTo>
                  <a:pt x="589971" y="255839"/>
                  <a:pt x="492267" y="392089"/>
                  <a:pt x="455862" y="532354"/>
                </a:cubicBezTo>
                <a:cubicBezTo>
                  <a:pt x="440872" y="536369"/>
                  <a:pt x="425347" y="543061"/>
                  <a:pt x="409821" y="551895"/>
                </a:cubicBezTo>
                <a:cubicBezTo>
                  <a:pt x="312385" y="608108"/>
                  <a:pt x="233687" y="744893"/>
                  <a:pt x="233954" y="856784"/>
                </a:cubicBezTo>
                <a:cubicBezTo>
                  <a:pt x="233954" y="863208"/>
                  <a:pt x="234222" y="869097"/>
                  <a:pt x="234757" y="874986"/>
                </a:cubicBezTo>
                <a:cubicBezTo>
                  <a:pt x="205045" y="884891"/>
                  <a:pt x="177741" y="883552"/>
                  <a:pt x="156862" y="871239"/>
                </a:cubicBezTo>
                <a:close/>
                <a:moveTo>
                  <a:pt x="297127" y="960109"/>
                </a:moveTo>
                <a:cubicBezTo>
                  <a:pt x="267682" y="942977"/>
                  <a:pt x="251354" y="906573"/>
                  <a:pt x="251354" y="857319"/>
                </a:cubicBezTo>
                <a:cubicBezTo>
                  <a:pt x="251086" y="751050"/>
                  <a:pt x="326037" y="621224"/>
                  <a:pt x="418387" y="567956"/>
                </a:cubicBezTo>
                <a:cubicBezTo>
                  <a:pt x="434180" y="558855"/>
                  <a:pt x="449706" y="552430"/>
                  <a:pt x="464696" y="548950"/>
                </a:cubicBezTo>
                <a:lnTo>
                  <a:pt x="470049" y="547612"/>
                </a:lnTo>
                <a:lnTo>
                  <a:pt x="471388" y="542258"/>
                </a:lnTo>
                <a:cubicBezTo>
                  <a:pt x="505651" y="404670"/>
                  <a:pt x="600946" y="270294"/>
                  <a:pt x="708821" y="207924"/>
                </a:cubicBezTo>
                <a:cubicBezTo>
                  <a:pt x="747903" y="185439"/>
                  <a:pt x="785378" y="173928"/>
                  <a:pt x="819106" y="173928"/>
                </a:cubicBezTo>
                <a:cubicBezTo>
                  <a:pt x="842127" y="173928"/>
                  <a:pt x="863274" y="179282"/>
                  <a:pt x="882011" y="189989"/>
                </a:cubicBezTo>
                <a:lnTo>
                  <a:pt x="917345" y="210601"/>
                </a:lnTo>
                <a:cubicBezTo>
                  <a:pt x="883617" y="209530"/>
                  <a:pt x="846677" y="219167"/>
                  <a:pt x="808399" y="238975"/>
                </a:cubicBezTo>
                <a:cubicBezTo>
                  <a:pt x="808131" y="239243"/>
                  <a:pt x="807864" y="239243"/>
                  <a:pt x="807596" y="239510"/>
                </a:cubicBezTo>
                <a:cubicBezTo>
                  <a:pt x="803045" y="241920"/>
                  <a:pt x="798495" y="244329"/>
                  <a:pt x="793944" y="247005"/>
                </a:cubicBezTo>
                <a:cubicBezTo>
                  <a:pt x="683392" y="310714"/>
                  <a:pt x="585688" y="446964"/>
                  <a:pt x="549283" y="587229"/>
                </a:cubicBezTo>
                <a:cubicBezTo>
                  <a:pt x="540985" y="589370"/>
                  <a:pt x="532687" y="592582"/>
                  <a:pt x="524121" y="596330"/>
                </a:cubicBezTo>
                <a:cubicBezTo>
                  <a:pt x="517162" y="599274"/>
                  <a:pt x="510202" y="602754"/>
                  <a:pt x="503242" y="607037"/>
                </a:cubicBezTo>
                <a:cubicBezTo>
                  <a:pt x="405806" y="663250"/>
                  <a:pt x="327108" y="800035"/>
                  <a:pt x="327375" y="911926"/>
                </a:cubicBezTo>
                <a:cubicBezTo>
                  <a:pt x="327375" y="915406"/>
                  <a:pt x="327375" y="918886"/>
                  <a:pt x="327643" y="922366"/>
                </a:cubicBezTo>
                <a:cubicBezTo>
                  <a:pt x="327643" y="923437"/>
                  <a:pt x="327911" y="924507"/>
                  <a:pt x="327911" y="925846"/>
                </a:cubicBezTo>
                <a:cubicBezTo>
                  <a:pt x="328178" y="927987"/>
                  <a:pt x="328178" y="930396"/>
                  <a:pt x="328446" y="932538"/>
                </a:cubicBezTo>
                <a:cubicBezTo>
                  <a:pt x="328446" y="933876"/>
                  <a:pt x="328714" y="934947"/>
                  <a:pt x="328981" y="936285"/>
                </a:cubicBezTo>
                <a:cubicBezTo>
                  <a:pt x="329249" y="938427"/>
                  <a:pt x="329517" y="940301"/>
                  <a:pt x="329785" y="942442"/>
                </a:cubicBezTo>
                <a:cubicBezTo>
                  <a:pt x="330052" y="943780"/>
                  <a:pt x="330320" y="945119"/>
                  <a:pt x="330320" y="946190"/>
                </a:cubicBezTo>
                <a:cubicBezTo>
                  <a:pt x="330587" y="948063"/>
                  <a:pt x="330855" y="949937"/>
                  <a:pt x="331391" y="951811"/>
                </a:cubicBezTo>
                <a:cubicBezTo>
                  <a:pt x="331658" y="953149"/>
                  <a:pt x="331926" y="954220"/>
                  <a:pt x="332193" y="955558"/>
                </a:cubicBezTo>
                <a:cubicBezTo>
                  <a:pt x="332729" y="957432"/>
                  <a:pt x="332997" y="959038"/>
                  <a:pt x="333532" y="960912"/>
                </a:cubicBezTo>
                <a:cubicBezTo>
                  <a:pt x="333800" y="962250"/>
                  <a:pt x="334335" y="963321"/>
                  <a:pt x="334603" y="964392"/>
                </a:cubicBezTo>
                <a:cubicBezTo>
                  <a:pt x="335138" y="965998"/>
                  <a:pt x="335673" y="967872"/>
                  <a:pt x="336209" y="969478"/>
                </a:cubicBezTo>
                <a:cubicBezTo>
                  <a:pt x="336477" y="970549"/>
                  <a:pt x="337012" y="971887"/>
                  <a:pt x="337547" y="972958"/>
                </a:cubicBezTo>
                <a:cubicBezTo>
                  <a:pt x="338083" y="974564"/>
                  <a:pt x="338618" y="976170"/>
                  <a:pt x="339421" y="977776"/>
                </a:cubicBezTo>
                <a:cubicBezTo>
                  <a:pt x="339956" y="978847"/>
                  <a:pt x="340224" y="979917"/>
                  <a:pt x="340759" y="980988"/>
                </a:cubicBezTo>
                <a:cubicBezTo>
                  <a:pt x="341295" y="982594"/>
                  <a:pt x="342098" y="983933"/>
                  <a:pt x="342901" y="985539"/>
                </a:cubicBezTo>
                <a:cubicBezTo>
                  <a:pt x="343169" y="985806"/>
                  <a:pt x="343169" y="986342"/>
                  <a:pt x="343436" y="986610"/>
                </a:cubicBezTo>
                <a:lnTo>
                  <a:pt x="297127" y="960109"/>
                </a:lnTo>
                <a:close/>
                <a:moveTo>
                  <a:pt x="391083" y="1014448"/>
                </a:moveTo>
                <a:cubicBezTo>
                  <a:pt x="390280" y="1013913"/>
                  <a:pt x="389210" y="1013378"/>
                  <a:pt x="388406" y="1012842"/>
                </a:cubicBezTo>
                <a:cubicBezTo>
                  <a:pt x="387336" y="1012307"/>
                  <a:pt x="386533" y="1011772"/>
                  <a:pt x="385462" y="1010968"/>
                </a:cubicBezTo>
                <a:cubicBezTo>
                  <a:pt x="384659" y="1010433"/>
                  <a:pt x="383856" y="1009898"/>
                  <a:pt x="383321" y="1009362"/>
                </a:cubicBezTo>
                <a:cubicBezTo>
                  <a:pt x="382250" y="1008559"/>
                  <a:pt x="381447" y="1008024"/>
                  <a:pt x="380644" y="1007221"/>
                </a:cubicBezTo>
                <a:cubicBezTo>
                  <a:pt x="379841" y="1006686"/>
                  <a:pt x="379306" y="1006150"/>
                  <a:pt x="378770" y="1005347"/>
                </a:cubicBezTo>
                <a:cubicBezTo>
                  <a:pt x="377699" y="1004544"/>
                  <a:pt x="376896" y="1003741"/>
                  <a:pt x="376093" y="1002670"/>
                </a:cubicBezTo>
                <a:cubicBezTo>
                  <a:pt x="375558" y="1002135"/>
                  <a:pt x="375022" y="1001600"/>
                  <a:pt x="374487" y="1000797"/>
                </a:cubicBezTo>
                <a:cubicBezTo>
                  <a:pt x="373416" y="999726"/>
                  <a:pt x="372614" y="998923"/>
                  <a:pt x="371810" y="997852"/>
                </a:cubicBezTo>
                <a:cubicBezTo>
                  <a:pt x="371275" y="997317"/>
                  <a:pt x="371007" y="996781"/>
                  <a:pt x="370472" y="996246"/>
                </a:cubicBezTo>
                <a:cubicBezTo>
                  <a:pt x="369669" y="995175"/>
                  <a:pt x="368598" y="994105"/>
                  <a:pt x="367795" y="992766"/>
                </a:cubicBezTo>
                <a:cubicBezTo>
                  <a:pt x="367528" y="992231"/>
                  <a:pt x="366992" y="991696"/>
                  <a:pt x="366724" y="991160"/>
                </a:cubicBezTo>
                <a:cubicBezTo>
                  <a:pt x="365922" y="989822"/>
                  <a:pt x="364851" y="988483"/>
                  <a:pt x="364048" y="987145"/>
                </a:cubicBezTo>
                <a:cubicBezTo>
                  <a:pt x="363780" y="986610"/>
                  <a:pt x="363512" y="986074"/>
                  <a:pt x="363245" y="985539"/>
                </a:cubicBezTo>
                <a:cubicBezTo>
                  <a:pt x="362442" y="984200"/>
                  <a:pt x="361371" y="982594"/>
                  <a:pt x="360568" y="980988"/>
                </a:cubicBezTo>
                <a:cubicBezTo>
                  <a:pt x="360300" y="980453"/>
                  <a:pt x="360032" y="979917"/>
                  <a:pt x="359765" y="979382"/>
                </a:cubicBezTo>
                <a:cubicBezTo>
                  <a:pt x="358962" y="977776"/>
                  <a:pt x="358159" y="976170"/>
                  <a:pt x="357356" y="974564"/>
                </a:cubicBezTo>
                <a:cubicBezTo>
                  <a:pt x="357088" y="974028"/>
                  <a:pt x="357088" y="973493"/>
                  <a:pt x="356820" y="972958"/>
                </a:cubicBezTo>
                <a:cubicBezTo>
                  <a:pt x="356017" y="971352"/>
                  <a:pt x="355482" y="969478"/>
                  <a:pt x="354679" y="967604"/>
                </a:cubicBezTo>
                <a:cubicBezTo>
                  <a:pt x="354411" y="967069"/>
                  <a:pt x="354411" y="966533"/>
                  <a:pt x="354143" y="965998"/>
                </a:cubicBezTo>
                <a:cubicBezTo>
                  <a:pt x="353608" y="964124"/>
                  <a:pt x="352805" y="962250"/>
                  <a:pt x="352269" y="960377"/>
                </a:cubicBezTo>
                <a:cubicBezTo>
                  <a:pt x="352002" y="959841"/>
                  <a:pt x="352002" y="959306"/>
                  <a:pt x="351734" y="958503"/>
                </a:cubicBezTo>
                <a:cubicBezTo>
                  <a:pt x="351199" y="956629"/>
                  <a:pt x="350663" y="954755"/>
                  <a:pt x="350128" y="952882"/>
                </a:cubicBezTo>
                <a:cubicBezTo>
                  <a:pt x="349861" y="952079"/>
                  <a:pt x="349861" y="951543"/>
                  <a:pt x="349593" y="950740"/>
                </a:cubicBezTo>
                <a:cubicBezTo>
                  <a:pt x="349057" y="948866"/>
                  <a:pt x="348790" y="946993"/>
                  <a:pt x="348254" y="945119"/>
                </a:cubicBezTo>
                <a:cubicBezTo>
                  <a:pt x="347987" y="944048"/>
                  <a:pt x="347987" y="943245"/>
                  <a:pt x="347719" y="942174"/>
                </a:cubicBezTo>
                <a:cubicBezTo>
                  <a:pt x="347451" y="940568"/>
                  <a:pt x="347184" y="938695"/>
                  <a:pt x="346916" y="937088"/>
                </a:cubicBezTo>
                <a:cubicBezTo>
                  <a:pt x="346648" y="935750"/>
                  <a:pt x="346648" y="934412"/>
                  <a:pt x="346381" y="933073"/>
                </a:cubicBezTo>
                <a:cubicBezTo>
                  <a:pt x="346113" y="931467"/>
                  <a:pt x="346113" y="930129"/>
                  <a:pt x="345845" y="928523"/>
                </a:cubicBezTo>
                <a:cubicBezTo>
                  <a:pt x="345577" y="926649"/>
                  <a:pt x="345577" y="925043"/>
                  <a:pt x="345577" y="923169"/>
                </a:cubicBezTo>
                <a:cubicBezTo>
                  <a:pt x="345577" y="922098"/>
                  <a:pt x="345310" y="921028"/>
                  <a:pt x="345310" y="919689"/>
                </a:cubicBezTo>
                <a:cubicBezTo>
                  <a:pt x="345042" y="916745"/>
                  <a:pt x="345042" y="913800"/>
                  <a:pt x="345042" y="910588"/>
                </a:cubicBezTo>
                <a:cubicBezTo>
                  <a:pt x="345042" y="893992"/>
                  <a:pt x="346916" y="876860"/>
                  <a:pt x="350128" y="859461"/>
                </a:cubicBezTo>
                <a:cubicBezTo>
                  <a:pt x="368598" y="765772"/>
                  <a:pt x="434180" y="666195"/>
                  <a:pt x="512076" y="621224"/>
                </a:cubicBezTo>
                <a:cubicBezTo>
                  <a:pt x="527869" y="612123"/>
                  <a:pt x="543394" y="605699"/>
                  <a:pt x="558384" y="602219"/>
                </a:cubicBezTo>
                <a:lnTo>
                  <a:pt x="563738" y="600880"/>
                </a:lnTo>
                <a:lnTo>
                  <a:pt x="565076" y="595527"/>
                </a:lnTo>
                <a:cubicBezTo>
                  <a:pt x="599340" y="457939"/>
                  <a:pt x="694634" y="323562"/>
                  <a:pt x="802510" y="261193"/>
                </a:cubicBezTo>
                <a:cubicBezTo>
                  <a:pt x="806793" y="258784"/>
                  <a:pt x="811076" y="256374"/>
                  <a:pt x="815359" y="254233"/>
                </a:cubicBezTo>
                <a:cubicBezTo>
                  <a:pt x="815894" y="253965"/>
                  <a:pt x="816429" y="253698"/>
                  <a:pt x="816965" y="253430"/>
                </a:cubicBezTo>
                <a:cubicBezTo>
                  <a:pt x="820712" y="251556"/>
                  <a:pt x="824727" y="249682"/>
                  <a:pt x="828475" y="247809"/>
                </a:cubicBezTo>
                <a:cubicBezTo>
                  <a:pt x="828475" y="247809"/>
                  <a:pt x="828743" y="247809"/>
                  <a:pt x="828743" y="247541"/>
                </a:cubicBezTo>
                <a:cubicBezTo>
                  <a:pt x="889239" y="220237"/>
                  <a:pt x="944916" y="220505"/>
                  <a:pt x="985069" y="249682"/>
                </a:cubicBezTo>
                <a:cubicBezTo>
                  <a:pt x="1005412" y="264405"/>
                  <a:pt x="1020670" y="285819"/>
                  <a:pt x="1031110" y="312855"/>
                </a:cubicBezTo>
                <a:cubicBezTo>
                  <a:pt x="1011302" y="319012"/>
                  <a:pt x="990958" y="327845"/>
                  <a:pt x="970346" y="339891"/>
                </a:cubicBezTo>
                <a:cubicBezTo>
                  <a:pt x="859794" y="403599"/>
                  <a:pt x="762090" y="539849"/>
                  <a:pt x="725685" y="680114"/>
                </a:cubicBezTo>
                <a:cubicBezTo>
                  <a:pt x="710695" y="684129"/>
                  <a:pt x="695170" y="690821"/>
                  <a:pt x="679644" y="699655"/>
                </a:cubicBezTo>
                <a:cubicBezTo>
                  <a:pt x="583279" y="755333"/>
                  <a:pt x="504848" y="889976"/>
                  <a:pt x="503777" y="1001332"/>
                </a:cubicBezTo>
                <a:cubicBezTo>
                  <a:pt x="460948" y="1027297"/>
                  <a:pt x="420796" y="1031580"/>
                  <a:pt x="391083" y="1014448"/>
                </a:cubicBezTo>
                <a:close/>
                <a:moveTo>
                  <a:pt x="567485" y="1108405"/>
                </a:moveTo>
                <a:cubicBezTo>
                  <a:pt x="538041" y="1091273"/>
                  <a:pt x="521712" y="1054868"/>
                  <a:pt x="521712" y="1005615"/>
                </a:cubicBezTo>
                <a:cubicBezTo>
                  <a:pt x="521444" y="899345"/>
                  <a:pt x="596395" y="769520"/>
                  <a:pt x="688745" y="716251"/>
                </a:cubicBezTo>
                <a:cubicBezTo>
                  <a:pt x="704539" y="707150"/>
                  <a:pt x="720064" y="700726"/>
                  <a:pt x="735054" y="697246"/>
                </a:cubicBezTo>
                <a:lnTo>
                  <a:pt x="740408" y="695907"/>
                </a:lnTo>
                <a:lnTo>
                  <a:pt x="741746" y="690554"/>
                </a:lnTo>
                <a:cubicBezTo>
                  <a:pt x="776009" y="552965"/>
                  <a:pt x="871304" y="418589"/>
                  <a:pt x="979180" y="356220"/>
                </a:cubicBezTo>
                <a:cubicBezTo>
                  <a:pt x="1018261" y="333734"/>
                  <a:pt x="1055737" y="322224"/>
                  <a:pt x="1089464" y="322224"/>
                </a:cubicBezTo>
                <a:cubicBezTo>
                  <a:pt x="1112485" y="322224"/>
                  <a:pt x="1133632" y="327578"/>
                  <a:pt x="1152370" y="338285"/>
                </a:cubicBezTo>
                <a:lnTo>
                  <a:pt x="1187704" y="358896"/>
                </a:lnTo>
                <a:cubicBezTo>
                  <a:pt x="1153976" y="357826"/>
                  <a:pt x="1117036" y="367462"/>
                  <a:pt x="1078757" y="387271"/>
                </a:cubicBezTo>
                <a:cubicBezTo>
                  <a:pt x="1078490" y="387538"/>
                  <a:pt x="1077954" y="387538"/>
                  <a:pt x="1077686" y="387806"/>
                </a:cubicBezTo>
                <a:cubicBezTo>
                  <a:pt x="1073136" y="390215"/>
                  <a:pt x="1068585" y="392624"/>
                  <a:pt x="1064035" y="395301"/>
                </a:cubicBezTo>
                <a:cubicBezTo>
                  <a:pt x="953482" y="459009"/>
                  <a:pt x="855779" y="595259"/>
                  <a:pt x="819374" y="735524"/>
                </a:cubicBezTo>
                <a:cubicBezTo>
                  <a:pt x="804384" y="739540"/>
                  <a:pt x="788858" y="746232"/>
                  <a:pt x="773333" y="755065"/>
                </a:cubicBezTo>
                <a:cubicBezTo>
                  <a:pt x="675897" y="811278"/>
                  <a:pt x="597198" y="948063"/>
                  <a:pt x="597466" y="1059954"/>
                </a:cubicBezTo>
                <a:cubicBezTo>
                  <a:pt x="597466" y="1063434"/>
                  <a:pt x="597466" y="1066914"/>
                  <a:pt x="597734" y="1070394"/>
                </a:cubicBezTo>
                <a:cubicBezTo>
                  <a:pt x="597734" y="1071465"/>
                  <a:pt x="598001" y="1072535"/>
                  <a:pt x="598001" y="1073874"/>
                </a:cubicBezTo>
                <a:cubicBezTo>
                  <a:pt x="598269" y="1076015"/>
                  <a:pt x="598269" y="1078424"/>
                  <a:pt x="598536" y="1080566"/>
                </a:cubicBezTo>
                <a:cubicBezTo>
                  <a:pt x="598536" y="1081904"/>
                  <a:pt x="598804" y="1082975"/>
                  <a:pt x="599072" y="1084313"/>
                </a:cubicBezTo>
                <a:cubicBezTo>
                  <a:pt x="599340" y="1086455"/>
                  <a:pt x="599607" y="1088329"/>
                  <a:pt x="599875" y="1090470"/>
                </a:cubicBezTo>
                <a:cubicBezTo>
                  <a:pt x="600143" y="1091808"/>
                  <a:pt x="600410" y="1093147"/>
                  <a:pt x="600410" y="1094218"/>
                </a:cubicBezTo>
                <a:cubicBezTo>
                  <a:pt x="600678" y="1096091"/>
                  <a:pt x="600946" y="1097965"/>
                  <a:pt x="601481" y="1099839"/>
                </a:cubicBezTo>
                <a:cubicBezTo>
                  <a:pt x="601749" y="1101177"/>
                  <a:pt x="602016" y="1102248"/>
                  <a:pt x="602284" y="1103586"/>
                </a:cubicBezTo>
                <a:cubicBezTo>
                  <a:pt x="602820" y="1105460"/>
                  <a:pt x="603087" y="1107066"/>
                  <a:pt x="603623" y="1108940"/>
                </a:cubicBezTo>
                <a:cubicBezTo>
                  <a:pt x="603890" y="1110278"/>
                  <a:pt x="604426" y="1111349"/>
                  <a:pt x="604693" y="1112420"/>
                </a:cubicBezTo>
                <a:cubicBezTo>
                  <a:pt x="605229" y="1114026"/>
                  <a:pt x="605764" y="1115900"/>
                  <a:pt x="606299" y="1117506"/>
                </a:cubicBezTo>
                <a:cubicBezTo>
                  <a:pt x="606567" y="1118576"/>
                  <a:pt x="607102" y="1119915"/>
                  <a:pt x="607638" y="1120986"/>
                </a:cubicBezTo>
                <a:cubicBezTo>
                  <a:pt x="608173" y="1122592"/>
                  <a:pt x="608709" y="1124198"/>
                  <a:pt x="609512" y="1125804"/>
                </a:cubicBezTo>
                <a:cubicBezTo>
                  <a:pt x="610047" y="1126875"/>
                  <a:pt x="610315" y="1127945"/>
                  <a:pt x="610850" y="1129016"/>
                </a:cubicBezTo>
                <a:cubicBezTo>
                  <a:pt x="611385" y="1130622"/>
                  <a:pt x="612189" y="1131961"/>
                  <a:pt x="612991" y="1133567"/>
                </a:cubicBezTo>
                <a:cubicBezTo>
                  <a:pt x="613259" y="1133834"/>
                  <a:pt x="613259" y="1134370"/>
                  <a:pt x="613527" y="1134637"/>
                </a:cubicBezTo>
                <a:lnTo>
                  <a:pt x="567485" y="1108405"/>
                </a:lnTo>
                <a:close/>
                <a:moveTo>
                  <a:pt x="1607161" y="669942"/>
                </a:moveTo>
                <a:lnTo>
                  <a:pt x="774403" y="1150698"/>
                </a:lnTo>
                <a:cubicBezTo>
                  <a:pt x="731039" y="1175593"/>
                  <a:pt x="690887" y="1179876"/>
                  <a:pt x="661174" y="1162744"/>
                </a:cubicBezTo>
                <a:cubicBezTo>
                  <a:pt x="660103" y="1162209"/>
                  <a:pt x="659300" y="1161406"/>
                  <a:pt x="658230" y="1160870"/>
                </a:cubicBezTo>
                <a:cubicBezTo>
                  <a:pt x="657426" y="1160335"/>
                  <a:pt x="656356" y="1159800"/>
                  <a:pt x="655553" y="1159264"/>
                </a:cubicBezTo>
                <a:cubicBezTo>
                  <a:pt x="654750" y="1158729"/>
                  <a:pt x="653947" y="1157926"/>
                  <a:pt x="653144" y="1157390"/>
                </a:cubicBezTo>
                <a:cubicBezTo>
                  <a:pt x="652341" y="1156855"/>
                  <a:pt x="651270" y="1156052"/>
                  <a:pt x="650467" y="1155516"/>
                </a:cubicBezTo>
                <a:cubicBezTo>
                  <a:pt x="649664" y="1154981"/>
                  <a:pt x="649128" y="1154178"/>
                  <a:pt x="648326" y="1153643"/>
                </a:cubicBezTo>
                <a:cubicBezTo>
                  <a:pt x="647522" y="1152840"/>
                  <a:pt x="646452" y="1152037"/>
                  <a:pt x="645649" y="1151234"/>
                </a:cubicBezTo>
                <a:cubicBezTo>
                  <a:pt x="645113" y="1150698"/>
                  <a:pt x="644578" y="1149895"/>
                  <a:pt x="643775" y="1149360"/>
                </a:cubicBezTo>
                <a:cubicBezTo>
                  <a:pt x="642972" y="1148557"/>
                  <a:pt x="641901" y="1147486"/>
                  <a:pt x="641098" y="1146415"/>
                </a:cubicBezTo>
                <a:cubicBezTo>
                  <a:pt x="640563" y="1145880"/>
                  <a:pt x="640027" y="1145077"/>
                  <a:pt x="639492" y="1144542"/>
                </a:cubicBezTo>
                <a:cubicBezTo>
                  <a:pt x="638689" y="1143471"/>
                  <a:pt x="637618" y="1142400"/>
                  <a:pt x="636815" y="1141329"/>
                </a:cubicBezTo>
                <a:cubicBezTo>
                  <a:pt x="636280" y="1140794"/>
                  <a:pt x="636012" y="1140259"/>
                  <a:pt x="635744" y="1139456"/>
                </a:cubicBezTo>
                <a:cubicBezTo>
                  <a:pt x="634941" y="1138117"/>
                  <a:pt x="633871" y="1137047"/>
                  <a:pt x="633067" y="1135708"/>
                </a:cubicBezTo>
                <a:cubicBezTo>
                  <a:pt x="632800" y="1135173"/>
                  <a:pt x="632532" y="1134637"/>
                  <a:pt x="631997" y="1134102"/>
                </a:cubicBezTo>
                <a:cubicBezTo>
                  <a:pt x="631194" y="1132764"/>
                  <a:pt x="630391" y="1131425"/>
                  <a:pt x="629588" y="1129819"/>
                </a:cubicBezTo>
                <a:cubicBezTo>
                  <a:pt x="629320" y="1129284"/>
                  <a:pt x="629052" y="1128748"/>
                  <a:pt x="628785" y="1128213"/>
                </a:cubicBezTo>
                <a:cubicBezTo>
                  <a:pt x="627981" y="1126607"/>
                  <a:pt x="627179" y="1125269"/>
                  <a:pt x="626643" y="1123662"/>
                </a:cubicBezTo>
                <a:cubicBezTo>
                  <a:pt x="626375" y="1123127"/>
                  <a:pt x="626108" y="1122592"/>
                  <a:pt x="626108" y="1122056"/>
                </a:cubicBezTo>
                <a:cubicBezTo>
                  <a:pt x="625305" y="1120450"/>
                  <a:pt x="624769" y="1118576"/>
                  <a:pt x="623966" y="1116970"/>
                </a:cubicBezTo>
                <a:cubicBezTo>
                  <a:pt x="623699" y="1116435"/>
                  <a:pt x="623699" y="1115900"/>
                  <a:pt x="623431" y="1115364"/>
                </a:cubicBezTo>
                <a:cubicBezTo>
                  <a:pt x="622896" y="1113491"/>
                  <a:pt x="622093" y="1111884"/>
                  <a:pt x="621557" y="1110011"/>
                </a:cubicBezTo>
                <a:cubicBezTo>
                  <a:pt x="621289" y="1109475"/>
                  <a:pt x="621289" y="1108672"/>
                  <a:pt x="621022" y="1108137"/>
                </a:cubicBezTo>
                <a:cubicBezTo>
                  <a:pt x="620487" y="1106263"/>
                  <a:pt x="619951" y="1104389"/>
                  <a:pt x="619416" y="1102516"/>
                </a:cubicBezTo>
                <a:cubicBezTo>
                  <a:pt x="619148" y="1101713"/>
                  <a:pt x="619148" y="1100910"/>
                  <a:pt x="618881" y="1100374"/>
                </a:cubicBezTo>
                <a:cubicBezTo>
                  <a:pt x="618345" y="1098500"/>
                  <a:pt x="618077" y="1096627"/>
                  <a:pt x="617810" y="1094753"/>
                </a:cubicBezTo>
                <a:cubicBezTo>
                  <a:pt x="617542" y="1093682"/>
                  <a:pt x="617542" y="1092611"/>
                  <a:pt x="617274" y="1091541"/>
                </a:cubicBezTo>
                <a:cubicBezTo>
                  <a:pt x="617007" y="1089935"/>
                  <a:pt x="616739" y="1088329"/>
                  <a:pt x="616471" y="1086722"/>
                </a:cubicBezTo>
                <a:cubicBezTo>
                  <a:pt x="616204" y="1085384"/>
                  <a:pt x="616204" y="1084046"/>
                  <a:pt x="615936" y="1082439"/>
                </a:cubicBezTo>
                <a:cubicBezTo>
                  <a:pt x="615668" y="1081101"/>
                  <a:pt x="615668" y="1079495"/>
                  <a:pt x="615401" y="1078157"/>
                </a:cubicBezTo>
                <a:cubicBezTo>
                  <a:pt x="615133" y="1076283"/>
                  <a:pt x="615133" y="1074409"/>
                  <a:pt x="615133" y="1072535"/>
                </a:cubicBezTo>
                <a:cubicBezTo>
                  <a:pt x="615133" y="1071465"/>
                  <a:pt x="614865" y="1070394"/>
                  <a:pt x="614865" y="1069323"/>
                </a:cubicBezTo>
                <a:cubicBezTo>
                  <a:pt x="614597" y="1066379"/>
                  <a:pt x="614597" y="1063434"/>
                  <a:pt x="614597" y="1060222"/>
                </a:cubicBezTo>
                <a:cubicBezTo>
                  <a:pt x="614330" y="953952"/>
                  <a:pt x="689281" y="824127"/>
                  <a:pt x="781631" y="770858"/>
                </a:cubicBezTo>
                <a:cubicBezTo>
                  <a:pt x="797424" y="761757"/>
                  <a:pt x="812950" y="755333"/>
                  <a:pt x="827940" y="751853"/>
                </a:cubicBezTo>
                <a:lnTo>
                  <a:pt x="833293" y="750514"/>
                </a:lnTo>
                <a:lnTo>
                  <a:pt x="834632" y="745161"/>
                </a:lnTo>
                <a:cubicBezTo>
                  <a:pt x="868895" y="607572"/>
                  <a:pt x="964190" y="473196"/>
                  <a:pt x="1072065" y="410827"/>
                </a:cubicBezTo>
                <a:cubicBezTo>
                  <a:pt x="1075545" y="408685"/>
                  <a:pt x="1079293" y="406811"/>
                  <a:pt x="1082772" y="404938"/>
                </a:cubicBezTo>
                <a:cubicBezTo>
                  <a:pt x="1083576" y="404402"/>
                  <a:pt x="1084646" y="403867"/>
                  <a:pt x="1085449" y="403599"/>
                </a:cubicBezTo>
                <a:cubicBezTo>
                  <a:pt x="1088662" y="401993"/>
                  <a:pt x="1091606" y="400387"/>
                  <a:pt x="1094818" y="399049"/>
                </a:cubicBezTo>
                <a:cubicBezTo>
                  <a:pt x="1096424" y="398246"/>
                  <a:pt x="1098030" y="397710"/>
                  <a:pt x="1099636" y="396907"/>
                </a:cubicBezTo>
                <a:cubicBezTo>
                  <a:pt x="1100975" y="396372"/>
                  <a:pt x="1102581" y="395569"/>
                  <a:pt x="1103919" y="395033"/>
                </a:cubicBezTo>
                <a:cubicBezTo>
                  <a:pt x="1131491" y="383255"/>
                  <a:pt x="1158259" y="377099"/>
                  <a:pt x="1182618" y="377099"/>
                </a:cubicBezTo>
                <a:cubicBezTo>
                  <a:pt x="1196269" y="377099"/>
                  <a:pt x="1209118" y="378972"/>
                  <a:pt x="1221164" y="382720"/>
                </a:cubicBezTo>
                <a:cubicBezTo>
                  <a:pt x="1221432" y="382720"/>
                  <a:pt x="1221432" y="382720"/>
                  <a:pt x="1221699" y="382988"/>
                </a:cubicBezTo>
                <a:cubicBezTo>
                  <a:pt x="1224376" y="383791"/>
                  <a:pt x="1227053" y="384862"/>
                  <a:pt x="1229730" y="385665"/>
                </a:cubicBezTo>
                <a:cubicBezTo>
                  <a:pt x="1230533" y="385932"/>
                  <a:pt x="1231336" y="386468"/>
                  <a:pt x="1232139" y="386735"/>
                </a:cubicBezTo>
                <a:cubicBezTo>
                  <a:pt x="1234012" y="387538"/>
                  <a:pt x="1236154" y="388341"/>
                  <a:pt x="1238028" y="389412"/>
                </a:cubicBezTo>
                <a:cubicBezTo>
                  <a:pt x="1239366" y="389947"/>
                  <a:pt x="1240705" y="390750"/>
                  <a:pt x="1241775" y="391554"/>
                </a:cubicBezTo>
                <a:cubicBezTo>
                  <a:pt x="1246326" y="393963"/>
                  <a:pt x="1250609" y="396639"/>
                  <a:pt x="1254892" y="399584"/>
                </a:cubicBezTo>
                <a:cubicBezTo>
                  <a:pt x="1282463" y="419660"/>
                  <a:pt x="1301736" y="452853"/>
                  <a:pt x="1310302" y="495414"/>
                </a:cubicBezTo>
                <a:lnTo>
                  <a:pt x="1314585" y="517096"/>
                </a:lnTo>
                <a:lnTo>
                  <a:pt x="1326363" y="498626"/>
                </a:lnTo>
                <a:lnTo>
                  <a:pt x="1326363" y="498626"/>
                </a:lnTo>
                <a:cubicBezTo>
                  <a:pt x="1347509" y="465166"/>
                  <a:pt x="1372672" y="435989"/>
                  <a:pt x="1399707" y="413503"/>
                </a:cubicBezTo>
                <a:cubicBezTo>
                  <a:pt x="1412021" y="403332"/>
                  <a:pt x="1424602" y="394230"/>
                  <a:pt x="1437183" y="387003"/>
                </a:cubicBezTo>
                <a:cubicBezTo>
                  <a:pt x="1439860" y="385397"/>
                  <a:pt x="1442804" y="383791"/>
                  <a:pt x="1445481" y="382452"/>
                </a:cubicBezTo>
                <a:cubicBezTo>
                  <a:pt x="1446552" y="381917"/>
                  <a:pt x="1447355" y="381382"/>
                  <a:pt x="1448425" y="381114"/>
                </a:cubicBezTo>
                <a:cubicBezTo>
                  <a:pt x="1450299" y="380311"/>
                  <a:pt x="1451905" y="379240"/>
                  <a:pt x="1453779" y="378437"/>
                </a:cubicBezTo>
                <a:cubicBezTo>
                  <a:pt x="1455117" y="377902"/>
                  <a:pt x="1456456" y="377366"/>
                  <a:pt x="1457794" y="376831"/>
                </a:cubicBezTo>
                <a:cubicBezTo>
                  <a:pt x="1459133" y="376296"/>
                  <a:pt x="1460471" y="375493"/>
                  <a:pt x="1461809" y="374957"/>
                </a:cubicBezTo>
                <a:cubicBezTo>
                  <a:pt x="1463416" y="374422"/>
                  <a:pt x="1465022" y="373619"/>
                  <a:pt x="1466628" y="373083"/>
                </a:cubicBezTo>
                <a:cubicBezTo>
                  <a:pt x="1467699" y="372816"/>
                  <a:pt x="1468769" y="372280"/>
                  <a:pt x="1469840" y="372013"/>
                </a:cubicBezTo>
                <a:cubicBezTo>
                  <a:pt x="1471446" y="371477"/>
                  <a:pt x="1473320" y="370942"/>
                  <a:pt x="1474926" y="370407"/>
                </a:cubicBezTo>
                <a:cubicBezTo>
                  <a:pt x="1475729" y="370139"/>
                  <a:pt x="1476800" y="369871"/>
                  <a:pt x="1477603" y="369604"/>
                </a:cubicBezTo>
                <a:cubicBezTo>
                  <a:pt x="1479477" y="369068"/>
                  <a:pt x="1481083" y="368533"/>
                  <a:pt x="1482956" y="368265"/>
                </a:cubicBezTo>
                <a:cubicBezTo>
                  <a:pt x="1483759" y="367998"/>
                  <a:pt x="1484562" y="367730"/>
                  <a:pt x="1485365" y="367730"/>
                </a:cubicBezTo>
                <a:cubicBezTo>
                  <a:pt x="1487239" y="367195"/>
                  <a:pt x="1488845" y="366927"/>
                  <a:pt x="1490719" y="366659"/>
                </a:cubicBezTo>
                <a:cubicBezTo>
                  <a:pt x="1491522" y="366391"/>
                  <a:pt x="1492058" y="366391"/>
                  <a:pt x="1492861" y="366124"/>
                </a:cubicBezTo>
                <a:cubicBezTo>
                  <a:pt x="1494734" y="365856"/>
                  <a:pt x="1496340" y="365588"/>
                  <a:pt x="1498214" y="365321"/>
                </a:cubicBezTo>
                <a:cubicBezTo>
                  <a:pt x="1499017" y="365321"/>
                  <a:pt x="1499553" y="365053"/>
                  <a:pt x="1500356" y="365053"/>
                </a:cubicBezTo>
                <a:cubicBezTo>
                  <a:pt x="1501962" y="364785"/>
                  <a:pt x="1503568" y="364785"/>
                  <a:pt x="1505442" y="364785"/>
                </a:cubicBezTo>
                <a:cubicBezTo>
                  <a:pt x="1506245" y="364785"/>
                  <a:pt x="1507048" y="364785"/>
                  <a:pt x="1507583" y="364518"/>
                </a:cubicBezTo>
                <a:cubicBezTo>
                  <a:pt x="1509189" y="364518"/>
                  <a:pt x="1510795" y="364518"/>
                  <a:pt x="1512401" y="364518"/>
                </a:cubicBezTo>
                <a:cubicBezTo>
                  <a:pt x="1513204" y="364518"/>
                  <a:pt x="1514007" y="364518"/>
                  <a:pt x="1514810" y="364518"/>
                </a:cubicBezTo>
                <a:cubicBezTo>
                  <a:pt x="1516416" y="364518"/>
                  <a:pt x="1517755" y="364785"/>
                  <a:pt x="1519093" y="364785"/>
                </a:cubicBezTo>
                <a:cubicBezTo>
                  <a:pt x="1519896" y="364785"/>
                  <a:pt x="1520699" y="364785"/>
                  <a:pt x="1521502" y="365053"/>
                </a:cubicBezTo>
                <a:cubicBezTo>
                  <a:pt x="1522841" y="365321"/>
                  <a:pt x="1524179" y="365321"/>
                  <a:pt x="1525518" y="365588"/>
                </a:cubicBezTo>
                <a:cubicBezTo>
                  <a:pt x="1526321" y="365856"/>
                  <a:pt x="1527391" y="365856"/>
                  <a:pt x="1528195" y="365856"/>
                </a:cubicBezTo>
                <a:cubicBezTo>
                  <a:pt x="1529533" y="366124"/>
                  <a:pt x="1530604" y="366391"/>
                  <a:pt x="1531942" y="366659"/>
                </a:cubicBezTo>
                <a:cubicBezTo>
                  <a:pt x="1533013" y="366927"/>
                  <a:pt x="1533816" y="367195"/>
                  <a:pt x="1534887" y="367195"/>
                </a:cubicBezTo>
                <a:cubicBezTo>
                  <a:pt x="1535957" y="367462"/>
                  <a:pt x="1537028" y="367998"/>
                  <a:pt x="1538099" y="368265"/>
                </a:cubicBezTo>
                <a:cubicBezTo>
                  <a:pt x="1539169" y="368533"/>
                  <a:pt x="1539973" y="368801"/>
                  <a:pt x="1541043" y="369336"/>
                </a:cubicBezTo>
                <a:cubicBezTo>
                  <a:pt x="1542114" y="369604"/>
                  <a:pt x="1543185" y="370139"/>
                  <a:pt x="1543988" y="370674"/>
                </a:cubicBezTo>
                <a:cubicBezTo>
                  <a:pt x="1545059" y="371210"/>
                  <a:pt x="1545861" y="371477"/>
                  <a:pt x="1546932" y="372013"/>
                </a:cubicBezTo>
                <a:cubicBezTo>
                  <a:pt x="1548003" y="372548"/>
                  <a:pt x="1548806" y="373083"/>
                  <a:pt x="1549877" y="373351"/>
                </a:cubicBezTo>
                <a:cubicBezTo>
                  <a:pt x="1550947" y="373887"/>
                  <a:pt x="1552018" y="374422"/>
                  <a:pt x="1552821" y="374957"/>
                </a:cubicBezTo>
                <a:cubicBezTo>
                  <a:pt x="1582802" y="392357"/>
                  <a:pt x="1599398" y="429297"/>
                  <a:pt x="1599398" y="479353"/>
                </a:cubicBezTo>
                <a:cubicBezTo>
                  <a:pt x="1599398" y="493540"/>
                  <a:pt x="1598059" y="508530"/>
                  <a:pt x="1595383" y="524324"/>
                </a:cubicBezTo>
                <a:lnTo>
                  <a:pt x="1591903" y="545203"/>
                </a:lnTo>
                <a:lnTo>
                  <a:pt x="1609302" y="533157"/>
                </a:lnTo>
                <a:cubicBezTo>
                  <a:pt x="1611443" y="531819"/>
                  <a:pt x="1613317" y="530480"/>
                  <a:pt x="1615459" y="529142"/>
                </a:cubicBezTo>
                <a:lnTo>
                  <a:pt x="1615459" y="529142"/>
                </a:lnTo>
                <a:cubicBezTo>
                  <a:pt x="1621348" y="525662"/>
                  <a:pt x="1626969" y="523520"/>
                  <a:pt x="1632055" y="522182"/>
                </a:cubicBezTo>
                <a:cubicBezTo>
                  <a:pt x="1632055" y="522182"/>
                  <a:pt x="1632055" y="522182"/>
                  <a:pt x="1632055" y="522182"/>
                </a:cubicBezTo>
                <a:cubicBezTo>
                  <a:pt x="1633661" y="521647"/>
                  <a:pt x="1635535" y="521379"/>
                  <a:pt x="1637141" y="521379"/>
                </a:cubicBezTo>
                <a:cubicBezTo>
                  <a:pt x="1637409" y="521379"/>
                  <a:pt x="1637944" y="521379"/>
                  <a:pt x="1638212" y="521379"/>
                </a:cubicBezTo>
                <a:cubicBezTo>
                  <a:pt x="1639550" y="521379"/>
                  <a:pt x="1640888" y="521111"/>
                  <a:pt x="1641959" y="521111"/>
                </a:cubicBezTo>
                <a:cubicBezTo>
                  <a:pt x="1642494" y="521111"/>
                  <a:pt x="1643030" y="521111"/>
                  <a:pt x="1643565" y="521379"/>
                </a:cubicBezTo>
                <a:cubicBezTo>
                  <a:pt x="1644636" y="521379"/>
                  <a:pt x="1645439" y="521379"/>
                  <a:pt x="1646510" y="521647"/>
                </a:cubicBezTo>
                <a:cubicBezTo>
                  <a:pt x="1647045" y="521647"/>
                  <a:pt x="1647848" y="521914"/>
                  <a:pt x="1648384" y="522182"/>
                </a:cubicBezTo>
                <a:cubicBezTo>
                  <a:pt x="1649186" y="522450"/>
                  <a:pt x="1649990" y="522450"/>
                  <a:pt x="1650793" y="522717"/>
                </a:cubicBezTo>
                <a:cubicBezTo>
                  <a:pt x="1651328" y="522985"/>
                  <a:pt x="1652131" y="523253"/>
                  <a:pt x="1652666" y="523520"/>
                </a:cubicBezTo>
                <a:cubicBezTo>
                  <a:pt x="1653470" y="523788"/>
                  <a:pt x="1654272" y="524056"/>
                  <a:pt x="1654808" y="524591"/>
                </a:cubicBezTo>
                <a:cubicBezTo>
                  <a:pt x="1664712" y="530480"/>
                  <a:pt x="1670333" y="543329"/>
                  <a:pt x="1670333" y="560728"/>
                </a:cubicBezTo>
                <a:cubicBezTo>
                  <a:pt x="1670869" y="600077"/>
                  <a:pt x="1642494" y="649599"/>
                  <a:pt x="1607161" y="669942"/>
                </a:cubicBez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2" name="Google Shape;382;p13"/>
          <p:cNvSpPr/>
          <p:nvPr/>
        </p:nvSpPr>
        <p:spPr>
          <a:xfrm>
            <a:off x="10668502" y="4789334"/>
            <a:ext cx="1028365" cy="1562143"/>
          </a:xfrm>
          <a:custGeom>
            <a:avLst/>
            <a:gdLst/>
            <a:ahLst/>
            <a:cxnLst/>
            <a:rect l="l" t="t" r="r" b="b"/>
            <a:pathLst>
              <a:path w="849889" h="1291027" extrusionOk="0">
                <a:moveTo>
                  <a:pt x="847747" y="456129"/>
                </a:moveTo>
                <a:cubicBezTo>
                  <a:pt x="848818" y="448366"/>
                  <a:pt x="849621" y="440604"/>
                  <a:pt x="849354" y="432841"/>
                </a:cubicBezTo>
                <a:lnTo>
                  <a:pt x="849354" y="432841"/>
                </a:lnTo>
                <a:lnTo>
                  <a:pt x="849354" y="368062"/>
                </a:lnTo>
                <a:lnTo>
                  <a:pt x="849086" y="368062"/>
                </a:lnTo>
                <a:cubicBezTo>
                  <a:pt x="849621" y="357890"/>
                  <a:pt x="849086" y="347718"/>
                  <a:pt x="847480" y="337547"/>
                </a:cubicBezTo>
                <a:cubicBezTo>
                  <a:pt x="848550" y="329784"/>
                  <a:pt x="849354" y="322021"/>
                  <a:pt x="849086" y="314258"/>
                </a:cubicBezTo>
                <a:lnTo>
                  <a:pt x="849086" y="314258"/>
                </a:lnTo>
                <a:lnTo>
                  <a:pt x="849086" y="249479"/>
                </a:lnTo>
                <a:lnTo>
                  <a:pt x="849086" y="249479"/>
                </a:lnTo>
                <a:cubicBezTo>
                  <a:pt x="848818" y="181756"/>
                  <a:pt x="803580" y="118583"/>
                  <a:pt x="721937" y="71471"/>
                </a:cubicBezTo>
                <a:cubicBezTo>
                  <a:pt x="556778" y="-23824"/>
                  <a:pt x="289096" y="-23824"/>
                  <a:pt x="125275" y="71471"/>
                </a:cubicBezTo>
                <a:cubicBezTo>
                  <a:pt x="44435" y="118315"/>
                  <a:pt x="0" y="181488"/>
                  <a:pt x="0" y="248676"/>
                </a:cubicBezTo>
                <a:cubicBezTo>
                  <a:pt x="0" y="248944"/>
                  <a:pt x="0" y="248944"/>
                  <a:pt x="0" y="249212"/>
                </a:cubicBezTo>
                <a:lnTo>
                  <a:pt x="0" y="249212"/>
                </a:lnTo>
                <a:lnTo>
                  <a:pt x="268" y="320682"/>
                </a:lnTo>
                <a:lnTo>
                  <a:pt x="9101" y="320682"/>
                </a:lnTo>
                <a:lnTo>
                  <a:pt x="268" y="321218"/>
                </a:lnTo>
                <a:cubicBezTo>
                  <a:pt x="535" y="326036"/>
                  <a:pt x="1070" y="330854"/>
                  <a:pt x="1874" y="335673"/>
                </a:cubicBezTo>
                <a:cubicBezTo>
                  <a:pt x="268" y="346380"/>
                  <a:pt x="-268" y="357355"/>
                  <a:pt x="268" y="368062"/>
                </a:cubicBezTo>
                <a:lnTo>
                  <a:pt x="0" y="368062"/>
                </a:lnTo>
                <a:lnTo>
                  <a:pt x="268" y="439533"/>
                </a:lnTo>
                <a:lnTo>
                  <a:pt x="9101" y="439533"/>
                </a:lnTo>
                <a:lnTo>
                  <a:pt x="268" y="440068"/>
                </a:lnTo>
                <a:cubicBezTo>
                  <a:pt x="535" y="444887"/>
                  <a:pt x="1070" y="449705"/>
                  <a:pt x="1874" y="454523"/>
                </a:cubicBezTo>
                <a:cubicBezTo>
                  <a:pt x="268" y="465230"/>
                  <a:pt x="-268" y="476205"/>
                  <a:pt x="268" y="486913"/>
                </a:cubicBezTo>
                <a:lnTo>
                  <a:pt x="0" y="486913"/>
                </a:lnTo>
                <a:lnTo>
                  <a:pt x="268" y="558384"/>
                </a:lnTo>
                <a:lnTo>
                  <a:pt x="9101" y="558384"/>
                </a:lnTo>
                <a:lnTo>
                  <a:pt x="268" y="558919"/>
                </a:lnTo>
                <a:cubicBezTo>
                  <a:pt x="535" y="563202"/>
                  <a:pt x="803" y="567485"/>
                  <a:pt x="1606" y="571768"/>
                </a:cubicBezTo>
                <a:cubicBezTo>
                  <a:pt x="-268" y="584884"/>
                  <a:pt x="-268" y="598000"/>
                  <a:pt x="1338" y="610849"/>
                </a:cubicBezTo>
                <a:lnTo>
                  <a:pt x="268" y="610849"/>
                </a:lnTo>
                <a:lnTo>
                  <a:pt x="535" y="682320"/>
                </a:lnTo>
                <a:lnTo>
                  <a:pt x="9369" y="682320"/>
                </a:lnTo>
                <a:lnTo>
                  <a:pt x="535" y="682856"/>
                </a:lnTo>
                <a:cubicBezTo>
                  <a:pt x="803" y="686335"/>
                  <a:pt x="1070" y="689815"/>
                  <a:pt x="1606" y="693295"/>
                </a:cubicBezTo>
                <a:cubicBezTo>
                  <a:pt x="535" y="702664"/>
                  <a:pt x="0" y="712033"/>
                  <a:pt x="803" y="721402"/>
                </a:cubicBezTo>
                <a:lnTo>
                  <a:pt x="535" y="721402"/>
                </a:lnTo>
                <a:lnTo>
                  <a:pt x="803" y="792873"/>
                </a:lnTo>
                <a:lnTo>
                  <a:pt x="9637" y="792873"/>
                </a:lnTo>
                <a:lnTo>
                  <a:pt x="803" y="793408"/>
                </a:lnTo>
                <a:cubicBezTo>
                  <a:pt x="1070" y="798226"/>
                  <a:pt x="1606" y="803312"/>
                  <a:pt x="2409" y="808130"/>
                </a:cubicBezTo>
                <a:lnTo>
                  <a:pt x="2142" y="808130"/>
                </a:lnTo>
                <a:cubicBezTo>
                  <a:pt x="803" y="817499"/>
                  <a:pt x="535" y="826868"/>
                  <a:pt x="1070" y="836237"/>
                </a:cubicBezTo>
                <a:lnTo>
                  <a:pt x="1070" y="1048241"/>
                </a:lnTo>
                <a:lnTo>
                  <a:pt x="9904" y="1048241"/>
                </a:lnTo>
                <a:lnTo>
                  <a:pt x="1070" y="1048776"/>
                </a:lnTo>
                <a:cubicBezTo>
                  <a:pt x="4550" y="1113555"/>
                  <a:pt x="49521" y="1174319"/>
                  <a:pt x="127952" y="1219557"/>
                </a:cubicBezTo>
                <a:cubicBezTo>
                  <a:pt x="210398" y="1267204"/>
                  <a:pt x="318541" y="1291028"/>
                  <a:pt x="426684" y="1291028"/>
                </a:cubicBezTo>
                <a:cubicBezTo>
                  <a:pt x="534828" y="1291028"/>
                  <a:pt x="642704" y="1267204"/>
                  <a:pt x="724614" y="1219557"/>
                </a:cubicBezTo>
                <a:cubicBezTo>
                  <a:pt x="805721" y="1172445"/>
                  <a:pt x="850157" y="1109272"/>
                  <a:pt x="849889" y="1041549"/>
                </a:cubicBezTo>
                <a:lnTo>
                  <a:pt x="849889" y="1041549"/>
                </a:lnTo>
                <a:lnTo>
                  <a:pt x="849889" y="830616"/>
                </a:lnTo>
                <a:cubicBezTo>
                  <a:pt x="849889" y="830348"/>
                  <a:pt x="849889" y="830080"/>
                  <a:pt x="849889" y="829813"/>
                </a:cubicBezTo>
                <a:lnTo>
                  <a:pt x="849889" y="827939"/>
                </a:lnTo>
                <a:lnTo>
                  <a:pt x="849889" y="827939"/>
                </a:lnTo>
                <a:cubicBezTo>
                  <a:pt x="849889" y="821782"/>
                  <a:pt x="849354" y="815626"/>
                  <a:pt x="848550" y="809469"/>
                </a:cubicBezTo>
                <a:lnTo>
                  <a:pt x="848282" y="809469"/>
                </a:lnTo>
                <a:cubicBezTo>
                  <a:pt x="849354" y="801706"/>
                  <a:pt x="849889" y="793943"/>
                  <a:pt x="849889" y="786181"/>
                </a:cubicBezTo>
                <a:lnTo>
                  <a:pt x="849889" y="786181"/>
                </a:lnTo>
                <a:lnTo>
                  <a:pt x="849889" y="721402"/>
                </a:lnTo>
                <a:lnTo>
                  <a:pt x="849621" y="721402"/>
                </a:lnTo>
                <a:cubicBezTo>
                  <a:pt x="850157" y="712568"/>
                  <a:pt x="849621" y="704002"/>
                  <a:pt x="848550" y="695169"/>
                </a:cubicBezTo>
                <a:cubicBezTo>
                  <a:pt x="849354" y="688745"/>
                  <a:pt x="849621" y="682320"/>
                  <a:pt x="849621" y="675628"/>
                </a:cubicBezTo>
                <a:lnTo>
                  <a:pt x="849621" y="675628"/>
                </a:lnTo>
                <a:lnTo>
                  <a:pt x="849621" y="610849"/>
                </a:lnTo>
                <a:lnTo>
                  <a:pt x="848818" y="610849"/>
                </a:lnTo>
                <a:cubicBezTo>
                  <a:pt x="850157" y="598536"/>
                  <a:pt x="850157" y="585955"/>
                  <a:pt x="848282" y="573374"/>
                </a:cubicBezTo>
                <a:cubicBezTo>
                  <a:pt x="849354" y="566414"/>
                  <a:pt x="849889" y="559187"/>
                  <a:pt x="849621" y="551959"/>
                </a:cubicBezTo>
                <a:lnTo>
                  <a:pt x="849621" y="551959"/>
                </a:lnTo>
                <a:lnTo>
                  <a:pt x="849621" y="486645"/>
                </a:lnTo>
                <a:lnTo>
                  <a:pt x="849354" y="486645"/>
                </a:lnTo>
                <a:cubicBezTo>
                  <a:pt x="849889" y="476473"/>
                  <a:pt x="849354" y="466301"/>
                  <a:pt x="847747" y="456129"/>
                </a:cubicBezTo>
                <a:close/>
                <a:moveTo>
                  <a:pt x="829813" y="337547"/>
                </a:moveTo>
                <a:cubicBezTo>
                  <a:pt x="820979" y="389744"/>
                  <a:pt x="781095" y="438462"/>
                  <a:pt x="715245" y="476741"/>
                </a:cubicBezTo>
                <a:cubicBezTo>
                  <a:pt x="556242" y="569091"/>
                  <a:pt x="296323" y="569091"/>
                  <a:pt x="136250" y="476741"/>
                </a:cubicBezTo>
                <a:cubicBezTo>
                  <a:pt x="69597" y="438195"/>
                  <a:pt x="28910" y="388674"/>
                  <a:pt x="20076" y="335673"/>
                </a:cubicBezTo>
                <a:cubicBezTo>
                  <a:pt x="20344" y="334870"/>
                  <a:pt x="20344" y="334067"/>
                  <a:pt x="20611" y="332996"/>
                </a:cubicBezTo>
                <a:lnTo>
                  <a:pt x="19808" y="332728"/>
                </a:lnTo>
                <a:cubicBezTo>
                  <a:pt x="19273" y="328713"/>
                  <a:pt x="18738" y="324698"/>
                  <a:pt x="18470" y="320682"/>
                </a:cubicBezTo>
                <a:cubicBezTo>
                  <a:pt x="38814" y="360567"/>
                  <a:pt x="75754" y="396972"/>
                  <a:pt x="127684" y="426952"/>
                </a:cubicBezTo>
                <a:cubicBezTo>
                  <a:pt x="210130" y="474599"/>
                  <a:pt x="318273" y="498423"/>
                  <a:pt x="426417" y="498423"/>
                </a:cubicBezTo>
                <a:cubicBezTo>
                  <a:pt x="534560" y="498423"/>
                  <a:pt x="642436" y="474599"/>
                  <a:pt x="724346" y="426952"/>
                </a:cubicBezTo>
                <a:cubicBezTo>
                  <a:pt x="775206" y="397507"/>
                  <a:pt x="811610" y="361638"/>
                  <a:pt x="831419" y="322556"/>
                </a:cubicBezTo>
                <a:cubicBezTo>
                  <a:pt x="831151" y="326571"/>
                  <a:pt x="830883" y="330587"/>
                  <a:pt x="830348" y="334334"/>
                </a:cubicBezTo>
                <a:lnTo>
                  <a:pt x="829545" y="334602"/>
                </a:lnTo>
                <a:cubicBezTo>
                  <a:pt x="829545" y="335405"/>
                  <a:pt x="829813" y="336476"/>
                  <a:pt x="829813" y="337547"/>
                </a:cubicBezTo>
                <a:close/>
                <a:moveTo>
                  <a:pt x="127684" y="491999"/>
                </a:moveTo>
                <a:cubicBezTo>
                  <a:pt x="210130" y="539646"/>
                  <a:pt x="318273" y="563469"/>
                  <a:pt x="426417" y="563469"/>
                </a:cubicBezTo>
                <a:cubicBezTo>
                  <a:pt x="534560" y="563469"/>
                  <a:pt x="642436" y="539646"/>
                  <a:pt x="724346" y="491999"/>
                </a:cubicBezTo>
                <a:cubicBezTo>
                  <a:pt x="771458" y="464695"/>
                  <a:pt x="805989" y="432038"/>
                  <a:pt x="826868" y="395901"/>
                </a:cubicBezTo>
                <a:cubicBezTo>
                  <a:pt x="813752" y="442745"/>
                  <a:pt x="775473" y="486645"/>
                  <a:pt x="715513" y="521711"/>
                </a:cubicBezTo>
                <a:cubicBezTo>
                  <a:pt x="556510" y="614061"/>
                  <a:pt x="296591" y="614061"/>
                  <a:pt x="136518" y="521711"/>
                </a:cubicBezTo>
                <a:cubicBezTo>
                  <a:pt x="75219" y="486377"/>
                  <a:pt x="36137" y="441674"/>
                  <a:pt x="23021" y="394027"/>
                </a:cubicBezTo>
                <a:cubicBezTo>
                  <a:pt x="44167" y="430699"/>
                  <a:pt x="79501" y="464160"/>
                  <a:pt x="127684" y="491999"/>
                </a:cubicBezTo>
                <a:close/>
                <a:moveTo>
                  <a:pt x="835702" y="313990"/>
                </a:moveTo>
                <a:cubicBezTo>
                  <a:pt x="835702" y="313990"/>
                  <a:pt x="835702" y="313990"/>
                  <a:pt x="835702" y="313990"/>
                </a:cubicBezTo>
                <a:lnTo>
                  <a:pt x="840520" y="313990"/>
                </a:lnTo>
                <a:lnTo>
                  <a:pt x="835702" y="313990"/>
                </a:lnTo>
                <a:close/>
                <a:moveTo>
                  <a:pt x="134644" y="86461"/>
                </a:moveTo>
                <a:cubicBezTo>
                  <a:pt x="214145" y="40152"/>
                  <a:pt x="318809" y="17132"/>
                  <a:pt x="423740" y="17132"/>
                </a:cubicBezTo>
                <a:cubicBezTo>
                  <a:pt x="528671" y="17132"/>
                  <a:pt x="633602" y="40152"/>
                  <a:pt x="713639" y="86461"/>
                </a:cubicBezTo>
                <a:cubicBezTo>
                  <a:pt x="789928" y="130361"/>
                  <a:pt x="831954" y="188448"/>
                  <a:pt x="831954" y="249747"/>
                </a:cubicBezTo>
                <a:cubicBezTo>
                  <a:pt x="831954" y="310510"/>
                  <a:pt x="790731" y="368062"/>
                  <a:pt x="715513" y="411694"/>
                </a:cubicBezTo>
                <a:cubicBezTo>
                  <a:pt x="556510" y="504044"/>
                  <a:pt x="296591" y="504044"/>
                  <a:pt x="136518" y="411694"/>
                </a:cubicBezTo>
                <a:cubicBezTo>
                  <a:pt x="60228" y="367794"/>
                  <a:pt x="18202" y="309708"/>
                  <a:pt x="18202" y="248408"/>
                </a:cubicBezTo>
                <a:cubicBezTo>
                  <a:pt x="18202" y="187645"/>
                  <a:pt x="59425" y="130093"/>
                  <a:pt x="134644" y="86461"/>
                </a:cubicBezTo>
                <a:close/>
                <a:moveTo>
                  <a:pt x="127684" y="536969"/>
                </a:moveTo>
                <a:cubicBezTo>
                  <a:pt x="210130" y="584616"/>
                  <a:pt x="318273" y="608440"/>
                  <a:pt x="426417" y="608440"/>
                </a:cubicBezTo>
                <a:cubicBezTo>
                  <a:pt x="534560" y="608440"/>
                  <a:pt x="642436" y="584616"/>
                  <a:pt x="724346" y="536969"/>
                </a:cubicBezTo>
                <a:cubicBezTo>
                  <a:pt x="775473" y="507256"/>
                  <a:pt x="811878" y="471119"/>
                  <a:pt x="831954" y="431770"/>
                </a:cubicBezTo>
                <a:lnTo>
                  <a:pt x="831954" y="432841"/>
                </a:lnTo>
                <a:lnTo>
                  <a:pt x="840520" y="432841"/>
                </a:lnTo>
                <a:lnTo>
                  <a:pt x="831954" y="432841"/>
                </a:lnTo>
                <a:cubicBezTo>
                  <a:pt x="831954" y="439533"/>
                  <a:pt x="831419" y="446493"/>
                  <a:pt x="830348" y="453185"/>
                </a:cubicBezTo>
                <a:lnTo>
                  <a:pt x="829545" y="453452"/>
                </a:lnTo>
                <a:cubicBezTo>
                  <a:pt x="829813" y="454523"/>
                  <a:pt x="829813" y="455326"/>
                  <a:pt x="830081" y="456397"/>
                </a:cubicBezTo>
                <a:cubicBezTo>
                  <a:pt x="821247" y="508595"/>
                  <a:pt x="781362" y="557313"/>
                  <a:pt x="715513" y="595591"/>
                </a:cubicBezTo>
                <a:cubicBezTo>
                  <a:pt x="556510" y="687941"/>
                  <a:pt x="296591" y="687941"/>
                  <a:pt x="136518" y="595591"/>
                </a:cubicBezTo>
                <a:cubicBezTo>
                  <a:pt x="69865" y="557045"/>
                  <a:pt x="29177" y="507524"/>
                  <a:pt x="20344" y="454523"/>
                </a:cubicBezTo>
                <a:cubicBezTo>
                  <a:pt x="20611" y="453720"/>
                  <a:pt x="20611" y="452917"/>
                  <a:pt x="20879" y="451846"/>
                </a:cubicBezTo>
                <a:lnTo>
                  <a:pt x="20076" y="451579"/>
                </a:lnTo>
                <a:cubicBezTo>
                  <a:pt x="19541" y="447564"/>
                  <a:pt x="19006" y="443281"/>
                  <a:pt x="18738" y="438998"/>
                </a:cubicBezTo>
                <a:lnTo>
                  <a:pt x="18738" y="430699"/>
                </a:lnTo>
                <a:cubicBezTo>
                  <a:pt x="38546" y="470316"/>
                  <a:pt x="75754" y="506989"/>
                  <a:pt x="127684" y="536969"/>
                </a:cubicBezTo>
                <a:close/>
                <a:moveTo>
                  <a:pt x="826868" y="514752"/>
                </a:moveTo>
                <a:cubicBezTo>
                  <a:pt x="813752" y="561596"/>
                  <a:pt x="775473" y="605496"/>
                  <a:pt x="715513" y="640294"/>
                </a:cubicBezTo>
                <a:cubicBezTo>
                  <a:pt x="556510" y="732644"/>
                  <a:pt x="296591" y="732644"/>
                  <a:pt x="136518" y="640294"/>
                </a:cubicBezTo>
                <a:cubicBezTo>
                  <a:pt x="75219" y="604960"/>
                  <a:pt x="36137" y="560257"/>
                  <a:pt x="23021" y="512610"/>
                </a:cubicBezTo>
                <a:cubicBezTo>
                  <a:pt x="44167" y="549283"/>
                  <a:pt x="79501" y="582743"/>
                  <a:pt x="127684" y="610582"/>
                </a:cubicBezTo>
                <a:cubicBezTo>
                  <a:pt x="210130" y="658229"/>
                  <a:pt x="318273" y="682052"/>
                  <a:pt x="426417" y="682052"/>
                </a:cubicBezTo>
                <a:cubicBezTo>
                  <a:pt x="534560" y="682052"/>
                  <a:pt x="642436" y="658229"/>
                  <a:pt x="724346" y="610582"/>
                </a:cubicBezTo>
                <a:cubicBezTo>
                  <a:pt x="771458" y="583278"/>
                  <a:pt x="805989" y="550621"/>
                  <a:pt x="826868" y="514752"/>
                </a:cubicBezTo>
                <a:close/>
                <a:moveTo>
                  <a:pt x="840788" y="1041281"/>
                </a:moveTo>
                <a:lnTo>
                  <a:pt x="831954" y="1041281"/>
                </a:lnTo>
                <a:cubicBezTo>
                  <a:pt x="832222" y="1102312"/>
                  <a:pt x="790999" y="1160132"/>
                  <a:pt x="715513" y="1203764"/>
                </a:cubicBezTo>
                <a:cubicBezTo>
                  <a:pt x="556510" y="1296114"/>
                  <a:pt x="296591" y="1296114"/>
                  <a:pt x="136518" y="1203764"/>
                </a:cubicBezTo>
                <a:cubicBezTo>
                  <a:pt x="63440" y="1161738"/>
                  <a:pt x="21682" y="1106060"/>
                  <a:pt x="18470" y="1047438"/>
                </a:cubicBezTo>
                <a:lnTo>
                  <a:pt x="18470" y="900213"/>
                </a:lnTo>
                <a:cubicBezTo>
                  <a:pt x="38814" y="940098"/>
                  <a:pt x="76021" y="976770"/>
                  <a:pt x="127684" y="1006750"/>
                </a:cubicBezTo>
                <a:cubicBezTo>
                  <a:pt x="210130" y="1054397"/>
                  <a:pt x="318273" y="1078221"/>
                  <a:pt x="426417" y="1078221"/>
                </a:cubicBezTo>
                <a:cubicBezTo>
                  <a:pt x="534560" y="1078221"/>
                  <a:pt x="642436" y="1054397"/>
                  <a:pt x="724346" y="1006750"/>
                </a:cubicBezTo>
                <a:cubicBezTo>
                  <a:pt x="775206" y="977037"/>
                  <a:pt x="811878" y="940900"/>
                  <a:pt x="831954" y="901284"/>
                </a:cubicBezTo>
                <a:lnTo>
                  <a:pt x="831954" y="1041281"/>
                </a:lnTo>
                <a:lnTo>
                  <a:pt x="840788" y="1041281"/>
                </a:lnTo>
                <a:close/>
                <a:moveTo>
                  <a:pt x="24359" y="868359"/>
                </a:moveTo>
                <a:cubicBezTo>
                  <a:pt x="45506" y="904228"/>
                  <a:pt x="80572" y="936885"/>
                  <a:pt x="127417" y="963921"/>
                </a:cubicBezTo>
                <a:cubicBezTo>
                  <a:pt x="209862" y="1011568"/>
                  <a:pt x="318006" y="1035392"/>
                  <a:pt x="426149" y="1035392"/>
                </a:cubicBezTo>
                <a:cubicBezTo>
                  <a:pt x="534293" y="1035392"/>
                  <a:pt x="642168" y="1011568"/>
                  <a:pt x="724078" y="963921"/>
                </a:cubicBezTo>
                <a:cubicBezTo>
                  <a:pt x="769852" y="937153"/>
                  <a:pt x="804115" y="905299"/>
                  <a:pt x="824994" y="870500"/>
                </a:cubicBezTo>
                <a:cubicBezTo>
                  <a:pt x="810540" y="915739"/>
                  <a:pt x="772796" y="957764"/>
                  <a:pt x="715245" y="991492"/>
                </a:cubicBezTo>
                <a:cubicBezTo>
                  <a:pt x="556242" y="1083842"/>
                  <a:pt x="296323" y="1083842"/>
                  <a:pt x="136250" y="991492"/>
                </a:cubicBezTo>
                <a:cubicBezTo>
                  <a:pt x="77360" y="957229"/>
                  <a:pt x="38814" y="914132"/>
                  <a:pt x="24359" y="868359"/>
                </a:cubicBezTo>
                <a:close/>
                <a:moveTo>
                  <a:pt x="840252" y="785913"/>
                </a:moveTo>
                <a:lnTo>
                  <a:pt x="831686" y="785913"/>
                </a:lnTo>
                <a:cubicBezTo>
                  <a:pt x="831954" y="846944"/>
                  <a:pt x="790731" y="904763"/>
                  <a:pt x="715245" y="948396"/>
                </a:cubicBezTo>
                <a:cubicBezTo>
                  <a:pt x="556242" y="1040746"/>
                  <a:pt x="296323" y="1040746"/>
                  <a:pt x="136250" y="948396"/>
                </a:cubicBezTo>
                <a:cubicBezTo>
                  <a:pt x="63173" y="906370"/>
                  <a:pt x="21415" y="850692"/>
                  <a:pt x="18202" y="792070"/>
                </a:cubicBezTo>
                <a:lnTo>
                  <a:pt x="18202" y="783771"/>
                </a:lnTo>
                <a:cubicBezTo>
                  <a:pt x="38546" y="823388"/>
                  <a:pt x="75486" y="860061"/>
                  <a:pt x="127417" y="890041"/>
                </a:cubicBezTo>
                <a:cubicBezTo>
                  <a:pt x="209862" y="937688"/>
                  <a:pt x="318006" y="961512"/>
                  <a:pt x="426149" y="961512"/>
                </a:cubicBezTo>
                <a:cubicBezTo>
                  <a:pt x="534293" y="961512"/>
                  <a:pt x="642168" y="937688"/>
                  <a:pt x="724078" y="890041"/>
                </a:cubicBezTo>
                <a:cubicBezTo>
                  <a:pt x="775206" y="860328"/>
                  <a:pt x="811610" y="824191"/>
                  <a:pt x="831686" y="784842"/>
                </a:cubicBezTo>
                <a:lnTo>
                  <a:pt x="831686" y="785913"/>
                </a:lnTo>
                <a:lnTo>
                  <a:pt x="840252" y="785913"/>
                </a:lnTo>
                <a:close/>
                <a:moveTo>
                  <a:pt x="29445" y="765837"/>
                </a:moveTo>
                <a:cubicBezTo>
                  <a:pt x="51127" y="798494"/>
                  <a:pt x="84052" y="828207"/>
                  <a:pt x="127684" y="853369"/>
                </a:cubicBezTo>
                <a:cubicBezTo>
                  <a:pt x="210130" y="901016"/>
                  <a:pt x="318273" y="924839"/>
                  <a:pt x="426417" y="924839"/>
                </a:cubicBezTo>
                <a:cubicBezTo>
                  <a:pt x="534560" y="924839"/>
                  <a:pt x="642436" y="901016"/>
                  <a:pt x="724346" y="853369"/>
                </a:cubicBezTo>
                <a:cubicBezTo>
                  <a:pt x="766640" y="828742"/>
                  <a:pt x="799029" y="799832"/>
                  <a:pt x="820176" y="767978"/>
                </a:cubicBezTo>
                <a:cubicBezTo>
                  <a:pt x="803045" y="807863"/>
                  <a:pt x="767443" y="844803"/>
                  <a:pt x="715245" y="875051"/>
                </a:cubicBezTo>
                <a:cubicBezTo>
                  <a:pt x="556242" y="967401"/>
                  <a:pt x="296323" y="967401"/>
                  <a:pt x="136250" y="875051"/>
                </a:cubicBezTo>
                <a:cubicBezTo>
                  <a:pt x="83249" y="844000"/>
                  <a:pt x="46844" y="806257"/>
                  <a:pt x="29445" y="765837"/>
                </a:cubicBezTo>
                <a:close/>
                <a:moveTo>
                  <a:pt x="840252" y="675360"/>
                </a:moveTo>
                <a:lnTo>
                  <a:pt x="831686" y="675360"/>
                </a:lnTo>
                <a:cubicBezTo>
                  <a:pt x="831686" y="679376"/>
                  <a:pt x="831419" y="683391"/>
                  <a:pt x="831151" y="687406"/>
                </a:cubicBezTo>
                <a:lnTo>
                  <a:pt x="829277" y="687674"/>
                </a:lnTo>
                <a:cubicBezTo>
                  <a:pt x="829813" y="689815"/>
                  <a:pt x="830081" y="691957"/>
                  <a:pt x="830348" y="694098"/>
                </a:cubicBezTo>
                <a:cubicBezTo>
                  <a:pt x="822853" y="748170"/>
                  <a:pt x="782968" y="798494"/>
                  <a:pt x="715245" y="837843"/>
                </a:cubicBezTo>
                <a:cubicBezTo>
                  <a:pt x="556242" y="930193"/>
                  <a:pt x="296323" y="930193"/>
                  <a:pt x="136250" y="837843"/>
                </a:cubicBezTo>
                <a:cubicBezTo>
                  <a:pt x="67991" y="798494"/>
                  <a:pt x="26768" y="747367"/>
                  <a:pt x="19273" y="692760"/>
                </a:cubicBezTo>
                <a:cubicBezTo>
                  <a:pt x="19541" y="690618"/>
                  <a:pt x="20076" y="688209"/>
                  <a:pt x="20344" y="686068"/>
                </a:cubicBezTo>
                <a:lnTo>
                  <a:pt x="18470" y="685800"/>
                </a:lnTo>
                <a:cubicBezTo>
                  <a:pt x="18470" y="684462"/>
                  <a:pt x="18202" y="682856"/>
                  <a:pt x="18202" y="681517"/>
                </a:cubicBezTo>
                <a:lnTo>
                  <a:pt x="18202" y="664386"/>
                </a:lnTo>
                <a:cubicBezTo>
                  <a:pt x="38546" y="704002"/>
                  <a:pt x="75486" y="740675"/>
                  <a:pt x="127417" y="770655"/>
                </a:cubicBezTo>
                <a:cubicBezTo>
                  <a:pt x="209862" y="818302"/>
                  <a:pt x="318006" y="842126"/>
                  <a:pt x="426149" y="842126"/>
                </a:cubicBezTo>
                <a:cubicBezTo>
                  <a:pt x="534293" y="842126"/>
                  <a:pt x="642168" y="818302"/>
                  <a:pt x="724078" y="770655"/>
                </a:cubicBezTo>
                <a:cubicBezTo>
                  <a:pt x="775206" y="740942"/>
                  <a:pt x="811610" y="704805"/>
                  <a:pt x="831686" y="665456"/>
                </a:cubicBezTo>
                <a:lnTo>
                  <a:pt x="831686" y="675360"/>
                </a:lnTo>
                <a:lnTo>
                  <a:pt x="840252" y="675360"/>
                </a:lnTo>
                <a:close/>
                <a:moveTo>
                  <a:pt x="25430" y="635208"/>
                </a:moveTo>
                <a:cubicBezTo>
                  <a:pt x="46844" y="670542"/>
                  <a:pt x="81375" y="702664"/>
                  <a:pt x="127684" y="729432"/>
                </a:cubicBezTo>
                <a:cubicBezTo>
                  <a:pt x="210130" y="777079"/>
                  <a:pt x="318273" y="800903"/>
                  <a:pt x="426417" y="800903"/>
                </a:cubicBezTo>
                <a:cubicBezTo>
                  <a:pt x="534560" y="800903"/>
                  <a:pt x="642436" y="777079"/>
                  <a:pt x="724346" y="729432"/>
                </a:cubicBezTo>
                <a:cubicBezTo>
                  <a:pt x="769584" y="703199"/>
                  <a:pt x="803580" y="671880"/>
                  <a:pt x="824459" y="637617"/>
                </a:cubicBezTo>
                <a:cubicBezTo>
                  <a:pt x="809469" y="681517"/>
                  <a:pt x="772261" y="722472"/>
                  <a:pt x="715513" y="755665"/>
                </a:cubicBezTo>
                <a:cubicBezTo>
                  <a:pt x="556510" y="848015"/>
                  <a:pt x="296591" y="848015"/>
                  <a:pt x="136518" y="755665"/>
                </a:cubicBezTo>
                <a:cubicBezTo>
                  <a:pt x="78431" y="721669"/>
                  <a:pt x="40152" y="679911"/>
                  <a:pt x="25430" y="635208"/>
                </a:cubicBezTo>
                <a:close/>
                <a:moveTo>
                  <a:pt x="840252" y="551424"/>
                </a:moveTo>
                <a:lnTo>
                  <a:pt x="831686" y="551424"/>
                </a:lnTo>
                <a:cubicBezTo>
                  <a:pt x="831686" y="557045"/>
                  <a:pt x="831419" y="562399"/>
                  <a:pt x="830616" y="568020"/>
                </a:cubicBezTo>
                <a:lnTo>
                  <a:pt x="829277" y="568288"/>
                </a:lnTo>
                <a:cubicBezTo>
                  <a:pt x="829545" y="569894"/>
                  <a:pt x="829813" y="571500"/>
                  <a:pt x="830081" y="572838"/>
                </a:cubicBezTo>
                <a:cubicBezTo>
                  <a:pt x="821782" y="625839"/>
                  <a:pt x="781898" y="675360"/>
                  <a:pt x="715245" y="713907"/>
                </a:cubicBezTo>
                <a:cubicBezTo>
                  <a:pt x="556242" y="806257"/>
                  <a:pt x="296323" y="806257"/>
                  <a:pt x="136250" y="713907"/>
                </a:cubicBezTo>
                <a:cubicBezTo>
                  <a:pt x="68794" y="675093"/>
                  <a:pt x="28107" y="624769"/>
                  <a:pt x="19541" y="570965"/>
                </a:cubicBezTo>
                <a:cubicBezTo>
                  <a:pt x="19808" y="569359"/>
                  <a:pt x="20076" y="568020"/>
                  <a:pt x="20344" y="566414"/>
                </a:cubicBezTo>
                <a:lnTo>
                  <a:pt x="19006" y="566146"/>
                </a:lnTo>
                <a:cubicBezTo>
                  <a:pt x="18738" y="563202"/>
                  <a:pt x="18470" y="560257"/>
                  <a:pt x="18202" y="557581"/>
                </a:cubicBezTo>
                <a:lnTo>
                  <a:pt x="18202" y="549283"/>
                </a:lnTo>
                <a:cubicBezTo>
                  <a:pt x="38546" y="588899"/>
                  <a:pt x="75486" y="625572"/>
                  <a:pt x="127417" y="655552"/>
                </a:cubicBezTo>
                <a:cubicBezTo>
                  <a:pt x="209862" y="703199"/>
                  <a:pt x="318006" y="727023"/>
                  <a:pt x="426149" y="727023"/>
                </a:cubicBezTo>
                <a:cubicBezTo>
                  <a:pt x="534293" y="727023"/>
                  <a:pt x="642168" y="703199"/>
                  <a:pt x="724078" y="655552"/>
                </a:cubicBezTo>
                <a:cubicBezTo>
                  <a:pt x="775206" y="625839"/>
                  <a:pt x="811610" y="589702"/>
                  <a:pt x="831686" y="550353"/>
                </a:cubicBezTo>
                <a:lnTo>
                  <a:pt x="831686" y="551424"/>
                </a:lnTo>
                <a:lnTo>
                  <a:pt x="840252" y="551424"/>
                </a:ln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3" name="Google Shape;383;p13"/>
          <p:cNvSpPr txBox="1"/>
          <p:nvPr/>
        </p:nvSpPr>
        <p:spPr>
          <a:xfrm rot="5400000">
            <a:off x="-1007400" y="6538067"/>
            <a:ext cx="2106400" cy="498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200">
                <a:solidFill>
                  <a:schemeClr val="accent1"/>
                </a:solidFill>
                <a:latin typeface="Barlow Condensed"/>
                <a:ea typeface="Barlow Condensed"/>
                <a:cs typeface="Barlow Condensed"/>
                <a:sym typeface="Barlow Condensed"/>
              </a:rPr>
              <a:t>SLIDESMANIA.COM</a:t>
            </a:r>
            <a:endParaRPr sz="1200">
              <a:solidFill>
                <a:schemeClr val="accent1"/>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1665699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ubtitle">
  <p:cSld name="Title and Subtitle">
    <p:spTree>
      <p:nvGrpSpPr>
        <p:cNvPr id="1" name="Shape 384"/>
        <p:cNvGrpSpPr/>
        <p:nvPr/>
      </p:nvGrpSpPr>
      <p:grpSpPr>
        <a:xfrm>
          <a:off x="0" y="0"/>
          <a:ext cx="0" cy="0"/>
          <a:chOff x="0" y="0"/>
          <a:chExt cx="0" cy="0"/>
        </a:xfrm>
      </p:grpSpPr>
      <p:sp>
        <p:nvSpPr>
          <p:cNvPr id="385" name="Google Shape;385;p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386" name="Google Shape;386;p14"/>
          <p:cNvSpPr txBox="1">
            <a:spLocks noGrp="1"/>
          </p:cNvSpPr>
          <p:nvPr>
            <p:ph type="title"/>
          </p:nvPr>
        </p:nvSpPr>
        <p:spPr>
          <a:xfrm>
            <a:off x="354000" y="1644233"/>
            <a:ext cx="4804400" cy="1976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a:lvl1pPr>
            <a:lvl2pPr lvl="1" algn="ctr" rtl="0">
              <a:spcBef>
                <a:spcPts val="0"/>
              </a:spcBef>
              <a:spcAft>
                <a:spcPts val="0"/>
              </a:spcAft>
              <a:buSzPts val="4200"/>
              <a:buNone/>
              <a:defRPr sz="5600"/>
            </a:lvl2pPr>
            <a:lvl3pPr lvl="2" algn="ctr" rtl="0">
              <a:spcBef>
                <a:spcPts val="0"/>
              </a:spcBef>
              <a:spcAft>
                <a:spcPts val="0"/>
              </a:spcAft>
              <a:buSzPts val="4200"/>
              <a:buNone/>
              <a:defRPr sz="5600"/>
            </a:lvl3pPr>
            <a:lvl4pPr lvl="3" algn="ctr" rtl="0">
              <a:spcBef>
                <a:spcPts val="0"/>
              </a:spcBef>
              <a:spcAft>
                <a:spcPts val="0"/>
              </a:spcAft>
              <a:buSzPts val="4200"/>
              <a:buNone/>
              <a:defRPr sz="5600"/>
            </a:lvl4pPr>
            <a:lvl5pPr lvl="4" algn="ctr" rtl="0">
              <a:spcBef>
                <a:spcPts val="0"/>
              </a:spcBef>
              <a:spcAft>
                <a:spcPts val="0"/>
              </a:spcAft>
              <a:buSzPts val="4200"/>
              <a:buNone/>
              <a:defRPr sz="5600"/>
            </a:lvl5pPr>
            <a:lvl6pPr lvl="5" algn="ctr" rtl="0">
              <a:spcBef>
                <a:spcPts val="0"/>
              </a:spcBef>
              <a:spcAft>
                <a:spcPts val="0"/>
              </a:spcAft>
              <a:buSzPts val="4200"/>
              <a:buNone/>
              <a:defRPr sz="5600"/>
            </a:lvl6pPr>
            <a:lvl7pPr lvl="6" algn="ctr" rtl="0">
              <a:spcBef>
                <a:spcPts val="0"/>
              </a:spcBef>
              <a:spcAft>
                <a:spcPts val="0"/>
              </a:spcAft>
              <a:buSzPts val="4200"/>
              <a:buNone/>
              <a:defRPr sz="5600"/>
            </a:lvl7pPr>
            <a:lvl8pPr lvl="7" algn="ctr" rtl="0">
              <a:spcBef>
                <a:spcPts val="0"/>
              </a:spcBef>
              <a:spcAft>
                <a:spcPts val="0"/>
              </a:spcAft>
              <a:buSzPts val="4200"/>
              <a:buNone/>
              <a:defRPr sz="5600"/>
            </a:lvl8pPr>
            <a:lvl9pPr lvl="8" algn="ctr" rtl="0">
              <a:spcBef>
                <a:spcPts val="0"/>
              </a:spcBef>
              <a:spcAft>
                <a:spcPts val="0"/>
              </a:spcAft>
              <a:buSzPts val="4200"/>
              <a:buNone/>
              <a:defRPr sz="5600"/>
            </a:lvl9pPr>
          </a:lstStyle>
          <a:p>
            <a:endParaRPr/>
          </a:p>
        </p:txBody>
      </p:sp>
      <p:sp>
        <p:nvSpPr>
          <p:cNvPr id="387" name="Google Shape;387;p14"/>
          <p:cNvSpPr txBox="1">
            <a:spLocks noGrp="1"/>
          </p:cNvSpPr>
          <p:nvPr>
            <p:ph type="subTitle" idx="1"/>
          </p:nvPr>
        </p:nvSpPr>
        <p:spPr>
          <a:xfrm>
            <a:off x="354000" y="3737433"/>
            <a:ext cx="48044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Tree>
    <p:extLst>
      <p:ext uri="{BB962C8B-B14F-4D97-AF65-F5344CB8AC3E}">
        <p14:creationId xmlns:p14="http://schemas.microsoft.com/office/powerpoint/2010/main" val="3830875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sMania">
  <p:cSld name="SlidesMania">
    <p:spTree>
      <p:nvGrpSpPr>
        <p:cNvPr id="1" name="Shape 388"/>
        <p:cNvGrpSpPr/>
        <p:nvPr/>
      </p:nvGrpSpPr>
      <p:grpSpPr>
        <a:xfrm>
          <a:off x="0" y="0"/>
          <a:ext cx="0" cy="0"/>
          <a:chOff x="0" y="0"/>
          <a:chExt cx="0" cy="0"/>
        </a:xfrm>
      </p:grpSpPr>
      <p:sp>
        <p:nvSpPr>
          <p:cNvPr id="389" name="Google Shape;389;p15"/>
          <p:cNvSpPr/>
          <p:nvPr/>
        </p:nvSpPr>
        <p:spPr>
          <a:xfrm>
            <a:off x="0" y="0"/>
            <a:ext cx="12177200" cy="68496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pic>
        <p:nvPicPr>
          <p:cNvPr id="390" name="Google Shape;390;p15">
            <a:hlinkClick r:id="rId2"/>
          </p:cNvPr>
          <p:cNvPicPr preferRelativeResize="0"/>
          <p:nvPr/>
        </p:nvPicPr>
        <p:blipFill rotWithShape="1">
          <a:blip r:embed="rId3">
            <a:alphaModFix/>
          </a:blip>
          <a:srcRect/>
          <a:stretch/>
        </p:blipFill>
        <p:spPr>
          <a:xfrm>
            <a:off x="564534" y="580867"/>
            <a:ext cx="4980701" cy="2149200"/>
          </a:xfrm>
          <a:prstGeom prst="rect">
            <a:avLst/>
          </a:prstGeom>
          <a:noFill/>
          <a:ln>
            <a:noFill/>
          </a:ln>
        </p:spPr>
      </p:pic>
      <p:sp>
        <p:nvSpPr>
          <p:cNvPr id="391" name="Google Shape;391;p15"/>
          <p:cNvSpPr txBox="1"/>
          <p:nvPr/>
        </p:nvSpPr>
        <p:spPr>
          <a:xfrm>
            <a:off x="564533" y="2854633"/>
            <a:ext cx="7515200" cy="2903600"/>
          </a:xfrm>
          <a:prstGeom prst="rect">
            <a:avLst/>
          </a:prstGeom>
          <a:noFill/>
          <a:ln>
            <a:noFill/>
          </a:ln>
        </p:spPr>
        <p:txBody>
          <a:bodyPr spcFirstLastPara="1" wrap="square" lIns="121900" tIns="60933" rIns="121900" bIns="60933" anchor="t" anchorCtr="0">
            <a:noAutofit/>
          </a:bodyPr>
          <a:lstStyle/>
          <a:p>
            <a:pPr marL="0" marR="0" lvl="0" indent="0" algn="l" rtl="0">
              <a:spcBef>
                <a:spcPts val="0"/>
              </a:spcBef>
              <a:spcAft>
                <a:spcPts val="0"/>
              </a:spcAft>
              <a:buNone/>
            </a:pPr>
            <a:r>
              <a:rPr lang="en-GB" sz="3467" b="1">
                <a:solidFill>
                  <a:srgbClr val="3F3F3F"/>
                </a:solidFill>
                <a:latin typeface="Poppins"/>
                <a:ea typeface="Poppins"/>
                <a:cs typeface="Poppins"/>
                <a:sym typeface="Poppins"/>
              </a:rPr>
              <a:t>Free </a:t>
            </a:r>
            <a:r>
              <a:rPr lang="en-GB" sz="3467">
                <a:solidFill>
                  <a:srgbClr val="3F3F3F"/>
                </a:solidFill>
                <a:latin typeface="Poppins"/>
                <a:ea typeface="Poppins"/>
                <a:cs typeface="Poppins"/>
                <a:sym typeface="Poppins"/>
              </a:rPr>
              <a:t>themes and templates for </a:t>
            </a:r>
            <a:r>
              <a:rPr lang="en-GB" sz="3467" b="1">
                <a:solidFill>
                  <a:srgbClr val="3F3F3F"/>
                </a:solidFill>
                <a:latin typeface="Poppins"/>
                <a:ea typeface="Poppins"/>
                <a:cs typeface="Poppins"/>
                <a:sym typeface="Poppins"/>
              </a:rPr>
              <a:t>Google Slides</a:t>
            </a:r>
            <a:r>
              <a:rPr lang="en-GB" sz="3467">
                <a:solidFill>
                  <a:srgbClr val="3F3F3F"/>
                </a:solidFill>
                <a:latin typeface="Poppins"/>
                <a:ea typeface="Poppins"/>
                <a:cs typeface="Poppins"/>
                <a:sym typeface="Poppins"/>
              </a:rPr>
              <a:t> or </a:t>
            </a:r>
            <a:r>
              <a:rPr lang="en-GB" sz="3467" b="1">
                <a:solidFill>
                  <a:srgbClr val="3F3F3F"/>
                </a:solidFill>
                <a:latin typeface="Poppins"/>
                <a:ea typeface="Poppins"/>
                <a:cs typeface="Poppins"/>
                <a:sym typeface="Poppins"/>
              </a:rPr>
              <a:t>PowerPoint</a:t>
            </a:r>
            <a:endParaRPr sz="3467" b="1">
              <a:solidFill>
                <a:srgbClr val="3F3F3F"/>
              </a:solidFill>
              <a:latin typeface="Poppins"/>
              <a:ea typeface="Poppins"/>
              <a:cs typeface="Poppins"/>
              <a:sym typeface="Poppins"/>
            </a:endParaRPr>
          </a:p>
          <a:p>
            <a:pPr marL="0" marR="0" lvl="0" indent="0" algn="l" rtl="0">
              <a:spcBef>
                <a:spcPts val="0"/>
              </a:spcBef>
              <a:spcAft>
                <a:spcPts val="0"/>
              </a:spcAft>
              <a:buNone/>
            </a:pPr>
            <a:endParaRPr sz="3467" b="1">
              <a:solidFill>
                <a:srgbClr val="3F3F3F"/>
              </a:solidFill>
              <a:latin typeface="Poppins"/>
              <a:ea typeface="Poppins"/>
              <a:cs typeface="Poppins"/>
              <a:sym typeface="Poppins"/>
            </a:endParaRPr>
          </a:p>
          <a:p>
            <a:pPr marL="0" marR="0" lvl="0" indent="0" algn="l" rtl="0">
              <a:spcBef>
                <a:spcPts val="0"/>
              </a:spcBef>
              <a:spcAft>
                <a:spcPts val="0"/>
              </a:spcAft>
              <a:buNone/>
            </a:pPr>
            <a:endParaRPr sz="3467" b="1">
              <a:solidFill>
                <a:srgbClr val="3F3F3F"/>
              </a:solidFill>
              <a:latin typeface="Poppins"/>
              <a:ea typeface="Poppins"/>
              <a:cs typeface="Poppins"/>
              <a:sym typeface="Poppins"/>
            </a:endParaRPr>
          </a:p>
          <a:p>
            <a:pPr marL="0" marR="0" lvl="0" indent="0" algn="l" rtl="0">
              <a:spcBef>
                <a:spcPts val="0"/>
              </a:spcBef>
              <a:spcAft>
                <a:spcPts val="0"/>
              </a:spcAft>
              <a:buNone/>
            </a:pPr>
            <a:r>
              <a:rPr lang="en-GB" sz="2800" b="1">
                <a:solidFill>
                  <a:srgbClr val="FFCB25"/>
                </a:solidFill>
                <a:latin typeface="Poppins"/>
                <a:ea typeface="Poppins"/>
                <a:cs typeface="Poppins"/>
                <a:sym typeface="Poppins"/>
              </a:rPr>
              <a:t>NOT to be sold as is or modified! </a:t>
            </a:r>
            <a:endParaRPr sz="2800" b="1">
              <a:solidFill>
                <a:srgbClr val="FFCB25"/>
              </a:solidFill>
              <a:latin typeface="Poppins"/>
              <a:ea typeface="Poppins"/>
              <a:cs typeface="Poppins"/>
              <a:sym typeface="Poppins"/>
            </a:endParaRPr>
          </a:p>
          <a:p>
            <a:pPr marL="0" marR="0" lvl="0" indent="0" algn="l" rtl="0">
              <a:spcBef>
                <a:spcPts val="0"/>
              </a:spcBef>
              <a:spcAft>
                <a:spcPts val="0"/>
              </a:spcAft>
              <a:buNone/>
            </a:pPr>
            <a:r>
              <a:rPr lang="en-GB" sz="2400">
                <a:solidFill>
                  <a:srgbClr val="3F3F3F"/>
                </a:solidFill>
                <a:latin typeface="Poppins"/>
                <a:ea typeface="Poppins"/>
                <a:cs typeface="Poppins"/>
                <a:sym typeface="Poppins"/>
              </a:rPr>
              <a:t>Read </a:t>
            </a:r>
            <a:r>
              <a:rPr lang="en-GB" sz="2400" u="sng">
                <a:solidFill>
                  <a:srgbClr val="3F3F3F"/>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FAQ</a:t>
            </a:r>
            <a:r>
              <a:rPr lang="en-GB" sz="2400">
                <a:solidFill>
                  <a:srgbClr val="3F3F3F"/>
                </a:solidFill>
                <a:latin typeface="Poppins"/>
                <a:ea typeface="Poppins"/>
                <a:cs typeface="Poppins"/>
                <a:sym typeface="Poppins"/>
              </a:rPr>
              <a:t> on slidesmania.com</a:t>
            </a:r>
            <a:endParaRPr sz="2400">
              <a:solidFill>
                <a:srgbClr val="3F3F3F"/>
              </a:solidFill>
              <a:latin typeface="Poppins"/>
              <a:ea typeface="Poppins"/>
              <a:cs typeface="Poppins"/>
              <a:sym typeface="Poppins"/>
            </a:endParaRPr>
          </a:p>
        </p:txBody>
      </p:sp>
      <p:cxnSp>
        <p:nvCxnSpPr>
          <p:cNvPr id="392" name="Google Shape;392;p15"/>
          <p:cNvCxnSpPr/>
          <p:nvPr/>
        </p:nvCxnSpPr>
        <p:spPr>
          <a:xfrm>
            <a:off x="10410859" y="5682032"/>
            <a:ext cx="1493600" cy="12800"/>
          </a:xfrm>
          <a:prstGeom prst="straightConnector1">
            <a:avLst/>
          </a:prstGeom>
          <a:noFill/>
          <a:ln w="38100" cap="flat" cmpd="sng">
            <a:solidFill>
              <a:srgbClr val="FFCB25"/>
            </a:solidFill>
            <a:prstDash val="solid"/>
            <a:round/>
            <a:headEnd type="none" w="med" len="med"/>
            <a:tailEnd type="none" w="med" len="med"/>
          </a:ln>
        </p:spPr>
      </p:cxnSp>
      <p:pic>
        <p:nvPicPr>
          <p:cNvPr id="393" name="Google Shape;393;p15">
            <a:hlinkClick r:id="rId5"/>
          </p:cNvPr>
          <p:cNvPicPr preferRelativeResize="0"/>
          <p:nvPr/>
        </p:nvPicPr>
        <p:blipFill>
          <a:blip r:embed="rId6">
            <a:alphaModFix/>
          </a:blip>
          <a:stretch>
            <a:fillRect/>
          </a:stretch>
        </p:blipFill>
        <p:spPr>
          <a:xfrm>
            <a:off x="9108067" y="5891753"/>
            <a:ext cx="712376" cy="637097"/>
          </a:xfrm>
          <a:prstGeom prst="rect">
            <a:avLst/>
          </a:prstGeom>
          <a:noFill/>
          <a:ln>
            <a:noFill/>
          </a:ln>
        </p:spPr>
      </p:pic>
      <p:pic>
        <p:nvPicPr>
          <p:cNvPr id="394" name="Google Shape;394;p15">
            <a:hlinkClick r:id="rId7"/>
          </p:cNvPr>
          <p:cNvPicPr preferRelativeResize="0"/>
          <p:nvPr/>
        </p:nvPicPr>
        <p:blipFill>
          <a:blip r:embed="rId8">
            <a:alphaModFix/>
          </a:blip>
          <a:stretch>
            <a:fillRect/>
          </a:stretch>
        </p:blipFill>
        <p:spPr>
          <a:xfrm>
            <a:off x="9820444" y="5896239"/>
            <a:ext cx="707809" cy="628124"/>
          </a:xfrm>
          <a:prstGeom prst="rect">
            <a:avLst/>
          </a:prstGeom>
          <a:noFill/>
          <a:ln>
            <a:noFill/>
          </a:ln>
        </p:spPr>
      </p:pic>
      <p:pic>
        <p:nvPicPr>
          <p:cNvPr id="395" name="Google Shape;395;p15">
            <a:hlinkClick r:id="rId9"/>
          </p:cNvPr>
          <p:cNvPicPr preferRelativeResize="0"/>
          <p:nvPr/>
        </p:nvPicPr>
        <p:blipFill>
          <a:blip r:embed="rId10">
            <a:alphaModFix/>
          </a:blip>
          <a:stretch>
            <a:fillRect/>
          </a:stretch>
        </p:blipFill>
        <p:spPr>
          <a:xfrm>
            <a:off x="10567148" y="5898483"/>
            <a:ext cx="611913" cy="623637"/>
          </a:xfrm>
          <a:prstGeom prst="rect">
            <a:avLst/>
          </a:prstGeom>
          <a:noFill/>
          <a:ln>
            <a:noFill/>
          </a:ln>
        </p:spPr>
      </p:pic>
      <p:pic>
        <p:nvPicPr>
          <p:cNvPr id="396" name="Google Shape;396;p15">
            <a:hlinkClick r:id="rId11"/>
          </p:cNvPr>
          <p:cNvPicPr preferRelativeResize="0"/>
          <p:nvPr/>
        </p:nvPicPr>
        <p:blipFill>
          <a:blip r:embed="rId12">
            <a:alphaModFix/>
          </a:blip>
          <a:stretch>
            <a:fillRect/>
          </a:stretch>
        </p:blipFill>
        <p:spPr>
          <a:xfrm>
            <a:off x="11205587" y="5909699"/>
            <a:ext cx="698676" cy="601204"/>
          </a:xfrm>
          <a:prstGeom prst="rect">
            <a:avLst/>
          </a:prstGeom>
          <a:noFill/>
          <a:ln>
            <a:noFill/>
          </a:ln>
        </p:spPr>
      </p:pic>
      <p:sp>
        <p:nvSpPr>
          <p:cNvPr id="397" name="Google Shape;397;p15"/>
          <p:cNvSpPr txBox="1"/>
          <p:nvPr/>
        </p:nvSpPr>
        <p:spPr>
          <a:xfrm>
            <a:off x="7064013" y="4807599"/>
            <a:ext cx="4909600" cy="1000000"/>
          </a:xfrm>
          <a:prstGeom prst="rect">
            <a:avLst/>
          </a:prstGeom>
          <a:noFill/>
          <a:ln>
            <a:noFill/>
          </a:ln>
        </p:spPr>
        <p:txBody>
          <a:bodyPr spcFirstLastPara="1" wrap="square" lIns="121900" tIns="121900" rIns="121900" bIns="121900" anchor="t" anchorCtr="0">
            <a:noAutofit/>
          </a:bodyPr>
          <a:lstStyle/>
          <a:p>
            <a:pPr marL="0" lvl="0" indent="0" algn="r" rtl="0">
              <a:spcBef>
                <a:spcPts val="0"/>
              </a:spcBef>
              <a:spcAft>
                <a:spcPts val="0"/>
              </a:spcAft>
              <a:buNone/>
            </a:pPr>
            <a:r>
              <a:rPr lang="en-GB"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spTree>
    <p:extLst>
      <p:ext uri="{BB962C8B-B14F-4D97-AF65-F5344CB8AC3E}">
        <p14:creationId xmlns:p14="http://schemas.microsoft.com/office/powerpoint/2010/main" val="2356961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FE704-760A-49BC-930B-920C19C1838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vi-VN"/>
          </a:p>
        </p:txBody>
      </p:sp>
      <p:sp>
        <p:nvSpPr>
          <p:cNvPr id="3" name="Subtitle 2">
            <a:extLst>
              <a:ext uri="{FF2B5EF4-FFF2-40B4-BE49-F238E27FC236}">
                <a16:creationId xmlns:a16="http://schemas.microsoft.com/office/drawing/2014/main" id="{2033B503-DA35-4FF9-8D65-DF1C2B5169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4" name="Date Placeholder 3">
            <a:extLst>
              <a:ext uri="{FF2B5EF4-FFF2-40B4-BE49-F238E27FC236}">
                <a16:creationId xmlns:a16="http://schemas.microsoft.com/office/drawing/2014/main" id="{36A38578-A3E6-4A14-8828-6FF64BB4A7D8}"/>
              </a:ext>
            </a:extLst>
          </p:cNvPr>
          <p:cNvSpPr>
            <a:spLocks noGrp="1"/>
          </p:cNvSpPr>
          <p:nvPr>
            <p:ph type="dt" sz="half" idx="10"/>
          </p:nvPr>
        </p:nvSpPr>
        <p:spPr/>
        <p:txBody>
          <a:bodyPr/>
          <a:lstStyle/>
          <a:p>
            <a:fld id="{36D54698-0E7F-4C67-AA18-FA391A488C75}" type="datetimeFigureOut">
              <a:rPr lang="vi-VN" smtClean="0"/>
              <a:t>16/01/2022</a:t>
            </a:fld>
            <a:endParaRPr lang="vi-VN"/>
          </a:p>
        </p:txBody>
      </p:sp>
      <p:sp>
        <p:nvSpPr>
          <p:cNvPr id="5" name="Footer Placeholder 4">
            <a:extLst>
              <a:ext uri="{FF2B5EF4-FFF2-40B4-BE49-F238E27FC236}">
                <a16:creationId xmlns:a16="http://schemas.microsoft.com/office/drawing/2014/main" id="{F271FF5F-C258-4C73-8BC3-EB7855168FAE}"/>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9D66EBB9-F7FC-419A-8D21-D62F075341D2}"/>
              </a:ext>
            </a:extLst>
          </p:cNvPr>
          <p:cNvSpPr>
            <a:spLocks noGrp="1"/>
          </p:cNvSpPr>
          <p:nvPr>
            <p:ph type="sldNum" sz="quarter" idx="12"/>
          </p:nvPr>
        </p:nvSpPr>
        <p:spPr/>
        <p:txBody>
          <a:bodyPr/>
          <a:lstStyle/>
          <a:p>
            <a:fld id="{6184A3AC-5D55-4A4D-A194-B64FB3EA77ED}" type="slidenum">
              <a:rPr lang="vi-VN" smtClean="0"/>
              <a:t>‹#›</a:t>
            </a:fld>
            <a:endParaRPr lang="vi-VN"/>
          </a:p>
        </p:txBody>
      </p:sp>
    </p:spTree>
    <p:extLst>
      <p:ext uri="{BB962C8B-B14F-4D97-AF65-F5344CB8AC3E}">
        <p14:creationId xmlns:p14="http://schemas.microsoft.com/office/powerpoint/2010/main" val="846906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52EC9-E5AB-42D0-A293-E65B8FDB081E}"/>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9AC3C80-4F5F-477E-B6B5-5CA143787E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7162A902-F801-4601-9FB2-33F04E3FB3DC}"/>
              </a:ext>
            </a:extLst>
          </p:cNvPr>
          <p:cNvSpPr>
            <a:spLocks noGrp="1"/>
          </p:cNvSpPr>
          <p:nvPr>
            <p:ph type="dt" sz="half" idx="10"/>
          </p:nvPr>
        </p:nvSpPr>
        <p:spPr/>
        <p:txBody>
          <a:bodyPr/>
          <a:lstStyle/>
          <a:p>
            <a:fld id="{36D54698-0E7F-4C67-AA18-FA391A488C75}" type="datetimeFigureOut">
              <a:rPr lang="vi-VN" smtClean="0"/>
              <a:t>16/01/2022</a:t>
            </a:fld>
            <a:endParaRPr lang="vi-VN"/>
          </a:p>
        </p:txBody>
      </p:sp>
      <p:sp>
        <p:nvSpPr>
          <p:cNvPr id="5" name="Footer Placeholder 4">
            <a:extLst>
              <a:ext uri="{FF2B5EF4-FFF2-40B4-BE49-F238E27FC236}">
                <a16:creationId xmlns:a16="http://schemas.microsoft.com/office/drawing/2014/main" id="{B48680E9-893F-4468-8B21-A0F7A748EC58}"/>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421CDF11-8162-4EA7-A1A3-7C204BB3E86A}"/>
              </a:ext>
            </a:extLst>
          </p:cNvPr>
          <p:cNvSpPr>
            <a:spLocks noGrp="1"/>
          </p:cNvSpPr>
          <p:nvPr>
            <p:ph type="sldNum" sz="quarter" idx="12"/>
          </p:nvPr>
        </p:nvSpPr>
        <p:spPr/>
        <p:txBody>
          <a:bodyPr/>
          <a:lstStyle/>
          <a:p>
            <a:fld id="{6184A3AC-5D55-4A4D-A194-B64FB3EA77ED}" type="slidenum">
              <a:rPr lang="vi-VN" smtClean="0"/>
              <a:t>‹#›</a:t>
            </a:fld>
            <a:endParaRPr lang="vi-VN"/>
          </a:p>
        </p:txBody>
      </p:sp>
    </p:spTree>
    <p:extLst>
      <p:ext uri="{BB962C8B-B14F-4D97-AF65-F5344CB8AC3E}">
        <p14:creationId xmlns:p14="http://schemas.microsoft.com/office/powerpoint/2010/main" val="1242209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12014-B6CB-447D-9E12-8D36EB9397B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C989F8AD-4445-4676-8590-5BCD03680F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C41A81-2C5B-4A83-8925-F02E8EDC1C1F}"/>
              </a:ext>
            </a:extLst>
          </p:cNvPr>
          <p:cNvSpPr>
            <a:spLocks noGrp="1"/>
          </p:cNvSpPr>
          <p:nvPr>
            <p:ph type="dt" sz="half" idx="10"/>
          </p:nvPr>
        </p:nvSpPr>
        <p:spPr/>
        <p:txBody>
          <a:bodyPr/>
          <a:lstStyle/>
          <a:p>
            <a:fld id="{36D54698-0E7F-4C67-AA18-FA391A488C75}" type="datetimeFigureOut">
              <a:rPr lang="vi-VN" smtClean="0"/>
              <a:t>16/01/2022</a:t>
            </a:fld>
            <a:endParaRPr lang="vi-VN"/>
          </a:p>
        </p:txBody>
      </p:sp>
      <p:sp>
        <p:nvSpPr>
          <p:cNvPr id="5" name="Footer Placeholder 4">
            <a:extLst>
              <a:ext uri="{FF2B5EF4-FFF2-40B4-BE49-F238E27FC236}">
                <a16:creationId xmlns:a16="http://schemas.microsoft.com/office/drawing/2014/main" id="{49CBA8C0-C595-4E4C-8951-91622AABCC57}"/>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EE4DCBC9-91D9-4BF8-81F7-7DFE1162DFC1}"/>
              </a:ext>
            </a:extLst>
          </p:cNvPr>
          <p:cNvSpPr>
            <a:spLocks noGrp="1"/>
          </p:cNvSpPr>
          <p:nvPr>
            <p:ph type="sldNum" sz="quarter" idx="12"/>
          </p:nvPr>
        </p:nvSpPr>
        <p:spPr/>
        <p:txBody>
          <a:bodyPr/>
          <a:lstStyle/>
          <a:p>
            <a:fld id="{6184A3AC-5D55-4A4D-A194-B64FB3EA77ED}" type="slidenum">
              <a:rPr lang="vi-VN" smtClean="0"/>
              <a:t>‹#›</a:t>
            </a:fld>
            <a:endParaRPr lang="vi-VN"/>
          </a:p>
        </p:txBody>
      </p:sp>
    </p:spTree>
    <p:extLst>
      <p:ext uri="{BB962C8B-B14F-4D97-AF65-F5344CB8AC3E}">
        <p14:creationId xmlns:p14="http://schemas.microsoft.com/office/powerpoint/2010/main" val="3595918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EAD3E-A1FA-440D-B3D6-016972D02E1F}"/>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13A380B2-4FC6-4CEA-8A1F-9A6746A961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F5681005-0D78-4403-9ADB-55324C01F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Date Placeholder 4">
            <a:extLst>
              <a:ext uri="{FF2B5EF4-FFF2-40B4-BE49-F238E27FC236}">
                <a16:creationId xmlns:a16="http://schemas.microsoft.com/office/drawing/2014/main" id="{060C11B6-D4C0-437A-B37A-E83E6DD33802}"/>
              </a:ext>
            </a:extLst>
          </p:cNvPr>
          <p:cNvSpPr>
            <a:spLocks noGrp="1"/>
          </p:cNvSpPr>
          <p:nvPr>
            <p:ph type="dt" sz="half" idx="10"/>
          </p:nvPr>
        </p:nvSpPr>
        <p:spPr/>
        <p:txBody>
          <a:bodyPr/>
          <a:lstStyle/>
          <a:p>
            <a:fld id="{36D54698-0E7F-4C67-AA18-FA391A488C75}" type="datetimeFigureOut">
              <a:rPr lang="vi-VN" smtClean="0"/>
              <a:t>16/01/2022</a:t>
            </a:fld>
            <a:endParaRPr lang="vi-VN"/>
          </a:p>
        </p:txBody>
      </p:sp>
      <p:sp>
        <p:nvSpPr>
          <p:cNvPr id="6" name="Footer Placeholder 5">
            <a:extLst>
              <a:ext uri="{FF2B5EF4-FFF2-40B4-BE49-F238E27FC236}">
                <a16:creationId xmlns:a16="http://schemas.microsoft.com/office/drawing/2014/main" id="{FC87DC7B-6EA2-46BD-958D-5FF0710EDA51}"/>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784DA479-202E-4D94-8458-9F190BE0FCD6}"/>
              </a:ext>
            </a:extLst>
          </p:cNvPr>
          <p:cNvSpPr>
            <a:spLocks noGrp="1"/>
          </p:cNvSpPr>
          <p:nvPr>
            <p:ph type="sldNum" sz="quarter" idx="12"/>
          </p:nvPr>
        </p:nvSpPr>
        <p:spPr/>
        <p:txBody>
          <a:bodyPr/>
          <a:lstStyle/>
          <a:p>
            <a:fld id="{6184A3AC-5D55-4A4D-A194-B64FB3EA77ED}" type="slidenum">
              <a:rPr lang="vi-VN" smtClean="0"/>
              <a:t>‹#›</a:t>
            </a:fld>
            <a:endParaRPr lang="vi-VN"/>
          </a:p>
        </p:txBody>
      </p:sp>
    </p:spTree>
    <p:extLst>
      <p:ext uri="{BB962C8B-B14F-4D97-AF65-F5344CB8AC3E}">
        <p14:creationId xmlns:p14="http://schemas.microsoft.com/office/powerpoint/2010/main" val="1144533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289ED-FFF9-4DE7-8A56-80D1E197E452}"/>
              </a:ext>
            </a:extLst>
          </p:cNvPr>
          <p:cNvSpPr>
            <a:spLocks noGrp="1"/>
          </p:cNvSpPr>
          <p:nvPr>
            <p:ph type="title"/>
          </p:nvPr>
        </p:nvSpPr>
        <p:spPr>
          <a:xfrm>
            <a:off x="839788" y="365125"/>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247CB516-083D-42EC-BCD1-92F01796E4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E6D284-1810-4EDC-9811-1CB20A3A8A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1DBD3DD7-1721-49AE-B07D-B7D23B7B35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B99523-3F9F-4478-A58A-ADBA4B02C2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5375F9D9-A529-44DC-9E7E-74DD47483D8F}"/>
              </a:ext>
            </a:extLst>
          </p:cNvPr>
          <p:cNvSpPr>
            <a:spLocks noGrp="1"/>
          </p:cNvSpPr>
          <p:nvPr>
            <p:ph type="dt" sz="half" idx="10"/>
          </p:nvPr>
        </p:nvSpPr>
        <p:spPr/>
        <p:txBody>
          <a:bodyPr/>
          <a:lstStyle/>
          <a:p>
            <a:fld id="{36D54698-0E7F-4C67-AA18-FA391A488C75}" type="datetimeFigureOut">
              <a:rPr lang="vi-VN" smtClean="0"/>
              <a:t>16/01/2022</a:t>
            </a:fld>
            <a:endParaRPr lang="vi-VN"/>
          </a:p>
        </p:txBody>
      </p:sp>
      <p:sp>
        <p:nvSpPr>
          <p:cNvPr id="8" name="Footer Placeholder 7">
            <a:extLst>
              <a:ext uri="{FF2B5EF4-FFF2-40B4-BE49-F238E27FC236}">
                <a16:creationId xmlns:a16="http://schemas.microsoft.com/office/drawing/2014/main" id="{FB74ABF7-6F8B-460C-8A95-637EB154339C}"/>
              </a:ext>
            </a:extLst>
          </p:cNvPr>
          <p:cNvSpPr>
            <a:spLocks noGrp="1"/>
          </p:cNvSpPr>
          <p:nvPr>
            <p:ph type="ftr" sz="quarter" idx="11"/>
          </p:nvPr>
        </p:nvSpPr>
        <p:spPr/>
        <p:txBody>
          <a:bodyPr/>
          <a:lstStyle/>
          <a:p>
            <a:endParaRPr lang="vi-VN"/>
          </a:p>
        </p:txBody>
      </p:sp>
      <p:sp>
        <p:nvSpPr>
          <p:cNvPr id="9" name="Slide Number Placeholder 8">
            <a:extLst>
              <a:ext uri="{FF2B5EF4-FFF2-40B4-BE49-F238E27FC236}">
                <a16:creationId xmlns:a16="http://schemas.microsoft.com/office/drawing/2014/main" id="{9DAA0695-9034-497E-8219-2815B63526BD}"/>
              </a:ext>
            </a:extLst>
          </p:cNvPr>
          <p:cNvSpPr>
            <a:spLocks noGrp="1"/>
          </p:cNvSpPr>
          <p:nvPr>
            <p:ph type="sldNum" sz="quarter" idx="12"/>
          </p:nvPr>
        </p:nvSpPr>
        <p:spPr/>
        <p:txBody>
          <a:bodyPr/>
          <a:lstStyle/>
          <a:p>
            <a:fld id="{6184A3AC-5D55-4A4D-A194-B64FB3EA77ED}" type="slidenum">
              <a:rPr lang="vi-VN" smtClean="0"/>
              <a:t>‹#›</a:t>
            </a:fld>
            <a:endParaRPr lang="vi-VN"/>
          </a:p>
        </p:txBody>
      </p:sp>
    </p:spTree>
    <p:extLst>
      <p:ext uri="{BB962C8B-B14F-4D97-AF65-F5344CB8AC3E}">
        <p14:creationId xmlns:p14="http://schemas.microsoft.com/office/powerpoint/2010/main" val="40651451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2C8E-2773-43AE-9A47-AE50D6270F17}"/>
              </a:ext>
            </a:extLst>
          </p:cNvPr>
          <p:cNvSpPr>
            <a:spLocks noGrp="1"/>
          </p:cNvSpPr>
          <p:nvPr>
            <p:ph type="title"/>
          </p:nvPr>
        </p:nvSpPr>
        <p:spPr/>
        <p:txBody>
          <a:bodyPr/>
          <a:lstStyle/>
          <a:p>
            <a:r>
              <a:rPr lang="en-US"/>
              <a:t>Click to edit Master title style</a:t>
            </a:r>
            <a:endParaRPr lang="vi-VN"/>
          </a:p>
        </p:txBody>
      </p:sp>
      <p:sp>
        <p:nvSpPr>
          <p:cNvPr id="3" name="Date Placeholder 2">
            <a:extLst>
              <a:ext uri="{FF2B5EF4-FFF2-40B4-BE49-F238E27FC236}">
                <a16:creationId xmlns:a16="http://schemas.microsoft.com/office/drawing/2014/main" id="{6BEE514E-2AF4-4444-AADD-46CA5219AD49}"/>
              </a:ext>
            </a:extLst>
          </p:cNvPr>
          <p:cNvSpPr>
            <a:spLocks noGrp="1"/>
          </p:cNvSpPr>
          <p:nvPr>
            <p:ph type="dt" sz="half" idx="10"/>
          </p:nvPr>
        </p:nvSpPr>
        <p:spPr/>
        <p:txBody>
          <a:bodyPr/>
          <a:lstStyle/>
          <a:p>
            <a:fld id="{36D54698-0E7F-4C67-AA18-FA391A488C75}" type="datetimeFigureOut">
              <a:rPr lang="vi-VN" smtClean="0"/>
              <a:t>16/01/2022</a:t>
            </a:fld>
            <a:endParaRPr lang="vi-VN"/>
          </a:p>
        </p:txBody>
      </p:sp>
      <p:sp>
        <p:nvSpPr>
          <p:cNvPr id="4" name="Footer Placeholder 3">
            <a:extLst>
              <a:ext uri="{FF2B5EF4-FFF2-40B4-BE49-F238E27FC236}">
                <a16:creationId xmlns:a16="http://schemas.microsoft.com/office/drawing/2014/main" id="{1D13F37D-799E-4DF0-990D-2E829E21E4A3}"/>
              </a:ext>
            </a:extLst>
          </p:cNvPr>
          <p:cNvSpPr>
            <a:spLocks noGrp="1"/>
          </p:cNvSpPr>
          <p:nvPr>
            <p:ph type="ftr" sz="quarter" idx="11"/>
          </p:nvPr>
        </p:nvSpPr>
        <p:spPr/>
        <p:txBody>
          <a:bodyPr/>
          <a:lstStyle/>
          <a:p>
            <a:endParaRPr lang="vi-VN"/>
          </a:p>
        </p:txBody>
      </p:sp>
      <p:sp>
        <p:nvSpPr>
          <p:cNvPr id="5" name="Slide Number Placeholder 4">
            <a:extLst>
              <a:ext uri="{FF2B5EF4-FFF2-40B4-BE49-F238E27FC236}">
                <a16:creationId xmlns:a16="http://schemas.microsoft.com/office/drawing/2014/main" id="{61832D47-94F2-414E-8697-BB6B3CEF3EED}"/>
              </a:ext>
            </a:extLst>
          </p:cNvPr>
          <p:cNvSpPr>
            <a:spLocks noGrp="1"/>
          </p:cNvSpPr>
          <p:nvPr>
            <p:ph type="sldNum" sz="quarter" idx="12"/>
          </p:nvPr>
        </p:nvSpPr>
        <p:spPr/>
        <p:txBody>
          <a:bodyPr/>
          <a:lstStyle/>
          <a:p>
            <a:fld id="{6184A3AC-5D55-4A4D-A194-B64FB3EA77ED}" type="slidenum">
              <a:rPr lang="vi-VN" smtClean="0"/>
              <a:t>‹#›</a:t>
            </a:fld>
            <a:endParaRPr lang="vi-VN"/>
          </a:p>
        </p:txBody>
      </p:sp>
    </p:spTree>
    <p:extLst>
      <p:ext uri="{BB962C8B-B14F-4D97-AF65-F5344CB8AC3E}">
        <p14:creationId xmlns:p14="http://schemas.microsoft.com/office/powerpoint/2010/main" val="1679430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79"/>
        <p:cNvGrpSpPr/>
        <p:nvPr/>
      </p:nvGrpSpPr>
      <p:grpSpPr>
        <a:xfrm>
          <a:off x="0" y="0"/>
          <a:ext cx="0" cy="0"/>
          <a:chOff x="0" y="0"/>
          <a:chExt cx="0" cy="0"/>
        </a:xfrm>
      </p:grpSpPr>
      <p:sp>
        <p:nvSpPr>
          <p:cNvPr id="180" name="Google Shape;180;p4"/>
          <p:cNvSpPr/>
          <p:nvPr/>
        </p:nvSpPr>
        <p:spPr>
          <a:xfrm>
            <a:off x="2233400" y="0"/>
            <a:ext cx="77252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1" name="Google Shape;181;p4"/>
          <p:cNvSpPr txBox="1">
            <a:spLocks noGrp="1"/>
          </p:cNvSpPr>
          <p:nvPr>
            <p:ph type="title"/>
          </p:nvPr>
        </p:nvSpPr>
        <p:spPr>
          <a:xfrm>
            <a:off x="2540500" y="593367"/>
            <a:ext cx="7157600" cy="7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600"/>
              <a:buNone/>
              <a:defRPr>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82" name="Google Shape;182;p4"/>
          <p:cNvSpPr txBox="1">
            <a:spLocks noGrp="1"/>
          </p:cNvSpPr>
          <p:nvPr>
            <p:ph type="body" idx="1"/>
          </p:nvPr>
        </p:nvSpPr>
        <p:spPr>
          <a:xfrm>
            <a:off x="2668667" y="2589200"/>
            <a:ext cx="6846400" cy="35028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endParaRPr/>
          </a:p>
        </p:txBody>
      </p:sp>
      <p:sp>
        <p:nvSpPr>
          <p:cNvPr id="183" name="Google Shape;183;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grpSp>
        <p:nvGrpSpPr>
          <p:cNvPr id="184" name="Google Shape;184;p4"/>
          <p:cNvGrpSpPr/>
          <p:nvPr/>
        </p:nvGrpSpPr>
        <p:grpSpPr>
          <a:xfrm>
            <a:off x="10511331" y="5658319"/>
            <a:ext cx="1516861" cy="980516"/>
            <a:chOff x="9478423" y="3021789"/>
            <a:chExt cx="1137646" cy="735387"/>
          </a:xfrm>
        </p:grpSpPr>
        <p:sp>
          <p:nvSpPr>
            <p:cNvPr id="185" name="Google Shape;185;p4"/>
            <p:cNvSpPr/>
            <p:nvPr/>
          </p:nvSpPr>
          <p:spPr>
            <a:xfrm>
              <a:off x="9478423" y="3021789"/>
              <a:ext cx="1137646" cy="735387"/>
            </a:xfrm>
            <a:custGeom>
              <a:avLst/>
              <a:gdLst/>
              <a:ahLst/>
              <a:cxnLst/>
              <a:rect l="l" t="t" r="r" b="b"/>
              <a:pathLst>
                <a:path w="1137646" h="735387" extrusionOk="0">
                  <a:moveTo>
                    <a:pt x="1137646" y="262930"/>
                  </a:moveTo>
                  <a:cubicBezTo>
                    <a:pt x="1137646" y="262930"/>
                    <a:pt x="1137646" y="262662"/>
                    <a:pt x="1137646" y="262930"/>
                  </a:cubicBezTo>
                  <a:lnTo>
                    <a:pt x="1137646" y="262127"/>
                  </a:lnTo>
                  <a:lnTo>
                    <a:pt x="1137646" y="262127"/>
                  </a:lnTo>
                  <a:cubicBezTo>
                    <a:pt x="1137379" y="248743"/>
                    <a:pt x="1128813" y="236697"/>
                    <a:pt x="1113555" y="227864"/>
                  </a:cubicBezTo>
                  <a:lnTo>
                    <a:pt x="740675" y="12648"/>
                  </a:lnTo>
                  <a:cubicBezTo>
                    <a:pt x="711765" y="-4216"/>
                    <a:pt x="664653" y="-4216"/>
                    <a:pt x="635744" y="12648"/>
                  </a:cubicBezTo>
                  <a:lnTo>
                    <a:pt x="23823" y="368397"/>
                  </a:lnTo>
                  <a:cubicBezTo>
                    <a:pt x="8566" y="377230"/>
                    <a:pt x="0" y="389811"/>
                    <a:pt x="0" y="403195"/>
                  </a:cubicBezTo>
                  <a:cubicBezTo>
                    <a:pt x="0" y="403730"/>
                    <a:pt x="0" y="404266"/>
                    <a:pt x="0" y="404801"/>
                  </a:cubicBezTo>
                  <a:lnTo>
                    <a:pt x="0" y="404801"/>
                  </a:lnTo>
                  <a:lnTo>
                    <a:pt x="0" y="472257"/>
                  </a:lnTo>
                  <a:cubicBezTo>
                    <a:pt x="0" y="485909"/>
                    <a:pt x="8566" y="498490"/>
                    <a:pt x="24091" y="507591"/>
                  </a:cubicBezTo>
                  <a:lnTo>
                    <a:pt x="32122" y="493672"/>
                  </a:lnTo>
                  <a:cubicBezTo>
                    <a:pt x="21950" y="487782"/>
                    <a:pt x="16061" y="480020"/>
                    <a:pt x="16061" y="472257"/>
                  </a:cubicBezTo>
                  <a:lnTo>
                    <a:pt x="16061" y="432640"/>
                  </a:lnTo>
                  <a:cubicBezTo>
                    <a:pt x="18470" y="434514"/>
                    <a:pt x="21147" y="436388"/>
                    <a:pt x="24091" y="438261"/>
                  </a:cubicBezTo>
                  <a:lnTo>
                    <a:pt x="396971" y="653477"/>
                  </a:lnTo>
                  <a:cubicBezTo>
                    <a:pt x="411426" y="661775"/>
                    <a:pt x="430431" y="666058"/>
                    <a:pt x="449437" y="666058"/>
                  </a:cubicBezTo>
                  <a:cubicBezTo>
                    <a:pt x="468443" y="666058"/>
                    <a:pt x="487448" y="661775"/>
                    <a:pt x="501903" y="653477"/>
                  </a:cubicBezTo>
                  <a:lnTo>
                    <a:pt x="1113822" y="297729"/>
                  </a:lnTo>
                  <a:cubicBezTo>
                    <a:pt x="1116499" y="296123"/>
                    <a:pt x="1119176" y="294249"/>
                    <a:pt x="1121586" y="292375"/>
                  </a:cubicBezTo>
                  <a:lnTo>
                    <a:pt x="1121586" y="332260"/>
                  </a:lnTo>
                  <a:cubicBezTo>
                    <a:pt x="1121586" y="339755"/>
                    <a:pt x="1115964" y="347250"/>
                    <a:pt x="1105792" y="353139"/>
                  </a:cubicBezTo>
                  <a:lnTo>
                    <a:pt x="1105792" y="353139"/>
                  </a:lnTo>
                  <a:lnTo>
                    <a:pt x="493604" y="708887"/>
                  </a:lnTo>
                  <a:cubicBezTo>
                    <a:pt x="469513" y="722807"/>
                    <a:pt x="428826" y="722807"/>
                    <a:pt x="404734" y="708887"/>
                  </a:cubicBezTo>
                  <a:lnTo>
                    <a:pt x="31854" y="493672"/>
                  </a:lnTo>
                  <a:lnTo>
                    <a:pt x="23823" y="507591"/>
                  </a:lnTo>
                  <a:lnTo>
                    <a:pt x="396704" y="722807"/>
                  </a:lnTo>
                  <a:cubicBezTo>
                    <a:pt x="411158" y="731105"/>
                    <a:pt x="430164" y="735388"/>
                    <a:pt x="449169" y="735388"/>
                  </a:cubicBezTo>
                  <a:cubicBezTo>
                    <a:pt x="468175" y="735388"/>
                    <a:pt x="487180" y="731105"/>
                    <a:pt x="501635" y="722807"/>
                  </a:cubicBezTo>
                  <a:lnTo>
                    <a:pt x="1113555" y="367058"/>
                  </a:lnTo>
                  <a:lnTo>
                    <a:pt x="1109540" y="360099"/>
                  </a:lnTo>
                  <a:lnTo>
                    <a:pt x="1113555" y="367058"/>
                  </a:lnTo>
                  <a:cubicBezTo>
                    <a:pt x="1128813" y="358225"/>
                    <a:pt x="1137379" y="345911"/>
                    <a:pt x="1137379" y="332260"/>
                  </a:cubicBezTo>
                  <a:lnTo>
                    <a:pt x="1137646" y="262930"/>
                  </a:lnTo>
                  <a:cubicBezTo>
                    <a:pt x="1137646" y="262930"/>
                    <a:pt x="1137646" y="262930"/>
                    <a:pt x="1137646" y="262930"/>
                  </a:cubicBezTo>
                  <a:close/>
                  <a:moveTo>
                    <a:pt x="1105792" y="283809"/>
                  </a:moveTo>
                  <a:lnTo>
                    <a:pt x="493872" y="639558"/>
                  </a:lnTo>
                  <a:cubicBezTo>
                    <a:pt x="469781" y="653477"/>
                    <a:pt x="429093" y="653477"/>
                    <a:pt x="405002" y="639558"/>
                  </a:cubicBezTo>
                  <a:lnTo>
                    <a:pt x="32122" y="424342"/>
                  </a:lnTo>
                  <a:cubicBezTo>
                    <a:pt x="21682" y="418453"/>
                    <a:pt x="16061" y="410690"/>
                    <a:pt x="16061" y="403195"/>
                  </a:cubicBezTo>
                  <a:cubicBezTo>
                    <a:pt x="16061" y="395700"/>
                    <a:pt x="21682" y="388205"/>
                    <a:pt x="31854" y="382048"/>
                  </a:cubicBezTo>
                  <a:lnTo>
                    <a:pt x="643774" y="26299"/>
                  </a:lnTo>
                  <a:cubicBezTo>
                    <a:pt x="655820" y="19340"/>
                    <a:pt x="671881" y="15860"/>
                    <a:pt x="688209" y="15860"/>
                  </a:cubicBezTo>
                  <a:cubicBezTo>
                    <a:pt x="704538" y="15860"/>
                    <a:pt x="720599" y="19340"/>
                    <a:pt x="732644" y="26299"/>
                  </a:cubicBezTo>
                  <a:lnTo>
                    <a:pt x="1105525" y="241515"/>
                  </a:lnTo>
                  <a:cubicBezTo>
                    <a:pt x="1115964" y="247405"/>
                    <a:pt x="1121586" y="255167"/>
                    <a:pt x="1121586" y="262662"/>
                  </a:cubicBezTo>
                  <a:lnTo>
                    <a:pt x="1121586" y="262662"/>
                  </a:lnTo>
                  <a:cubicBezTo>
                    <a:pt x="1121586" y="270425"/>
                    <a:pt x="1115964" y="277920"/>
                    <a:pt x="1105792" y="28380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6" name="Google Shape;186;p4"/>
            <p:cNvSpPr/>
            <p:nvPr/>
          </p:nvSpPr>
          <p:spPr>
            <a:xfrm>
              <a:off x="9678648" y="3084427"/>
              <a:ext cx="827671" cy="485640"/>
            </a:xfrm>
            <a:custGeom>
              <a:avLst/>
              <a:gdLst/>
              <a:ahLst/>
              <a:cxnLst/>
              <a:rect l="l" t="t" r="r" b="b"/>
              <a:pathLst>
                <a:path w="827671" h="485640" extrusionOk="0">
                  <a:moveTo>
                    <a:pt x="804651" y="165762"/>
                  </a:moveTo>
                  <a:lnTo>
                    <a:pt x="537773" y="11845"/>
                  </a:lnTo>
                  <a:cubicBezTo>
                    <a:pt x="510469" y="-3948"/>
                    <a:pt x="465766" y="-3948"/>
                    <a:pt x="438462" y="11845"/>
                  </a:cubicBezTo>
                  <a:lnTo>
                    <a:pt x="22753" y="253294"/>
                  </a:lnTo>
                  <a:cubicBezTo>
                    <a:pt x="8030" y="261859"/>
                    <a:pt x="0" y="273637"/>
                    <a:pt x="0" y="286486"/>
                  </a:cubicBezTo>
                  <a:cubicBezTo>
                    <a:pt x="0" y="299602"/>
                    <a:pt x="8298" y="311380"/>
                    <a:pt x="23021" y="319946"/>
                  </a:cubicBezTo>
                  <a:lnTo>
                    <a:pt x="289899" y="473863"/>
                  </a:lnTo>
                  <a:cubicBezTo>
                    <a:pt x="303551" y="481894"/>
                    <a:pt x="321754" y="485641"/>
                    <a:pt x="339688" y="485641"/>
                  </a:cubicBezTo>
                  <a:cubicBezTo>
                    <a:pt x="357623" y="485641"/>
                    <a:pt x="375557" y="481626"/>
                    <a:pt x="389209" y="473863"/>
                  </a:cubicBezTo>
                  <a:lnTo>
                    <a:pt x="804919" y="232414"/>
                  </a:lnTo>
                  <a:cubicBezTo>
                    <a:pt x="819641" y="223849"/>
                    <a:pt x="827672" y="212071"/>
                    <a:pt x="827672" y="199222"/>
                  </a:cubicBezTo>
                  <a:cubicBezTo>
                    <a:pt x="827672" y="186106"/>
                    <a:pt x="819641" y="174328"/>
                    <a:pt x="804651" y="165762"/>
                  </a:cubicBezTo>
                  <a:close/>
                  <a:moveTo>
                    <a:pt x="797156" y="218495"/>
                  </a:moveTo>
                  <a:lnTo>
                    <a:pt x="381446" y="459944"/>
                  </a:lnTo>
                  <a:cubicBezTo>
                    <a:pt x="358961" y="473060"/>
                    <a:pt x="320951" y="473060"/>
                    <a:pt x="298198" y="459944"/>
                  </a:cubicBezTo>
                  <a:lnTo>
                    <a:pt x="31319" y="306027"/>
                  </a:lnTo>
                  <a:cubicBezTo>
                    <a:pt x="21950" y="300673"/>
                    <a:pt x="16329" y="293446"/>
                    <a:pt x="16329" y="286486"/>
                  </a:cubicBezTo>
                  <a:cubicBezTo>
                    <a:pt x="16329" y="279526"/>
                    <a:pt x="21415" y="272567"/>
                    <a:pt x="31051" y="267213"/>
                  </a:cubicBezTo>
                  <a:lnTo>
                    <a:pt x="446761" y="25764"/>
                  </a:lnTo>
                  <a:cubicBezTo>
                    <a:pt x="458003" y="19340"/>
                    <a:pt x="472994" y="15860"/>
                    <a:pt x="488251" y="15860"/>
                  </a:cubicBezTo>
                  <a:cubicBezTo>
                    <a:pt x="503509" y="15860"/>
                    <a:pt x="518500" y="19072"/>
                    <a:pt x="529742" y="25764"/>
                  </a:cubicBezTo>
                  <a:lnTo>
                    <a:pt x="796620" y="179681"/>
                  </a:lnTo>
                  <a:cubicBezTo>
                    <a:pt x="805989" y="185035"/>
                    <a:pt x="811611" y="192262"/>
                    <a:pt x="811611" y="199222"/>
                  </a:cubicBezTo>
                  <a:cubicBezTo>
                    <a:pt x="811611" y="206182"/>
                    <a:pt x="806525" y="213141"/>
                    <a:pt x="797156" y="21849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7" name="Google Shape;187;p4"/>
            <p:cNvSpPr/>
            <p:nvPr/>
          </p:nvSpPr>
          <p:spPr>
            <a:xfrm>
              <a:off x="9730846" y="3489696"/>
              <a:ext cx="96098" cy="62169"/>
            </a:xfrm>
            <a:custGeom>
              <a:avLst/>
              <a:gdLst/>
              <a:ahLst/>
              <a:cxnLst/>
              <a:rect l="l" t="t" r="r" b="b"/>
              <a:pathLst>
                <a:path w="96098" h="62169" extrusionOk="0">
                  <a:moveTo>
                    <a:pt x="80037" y="7830"/>
                  </a:moveTo>
                  <a:cubicBezTo>
                    <a:pt x="61835" y="-2610"/>
                    <a:pt x="33460" y="-2610"/>
                    <a:pt x="15526" y="7830"/>
                  </a:cubicBezTo>
                  <a:cubicBezTo>
                    <a:pt x="5354" y="13719"/>
                    <a:pt x="0" y="22017"/>
                    <a:pt x="0" y="31118"/>
                  </a:cubicBezTo>
                  <a:cubicBezTo>
                    <a:pt x="0" y="40219"/>
                    <a:pt x="5622" y="48518"/>
                    <a:pt x="15794" y="54406"/>
                  </a:cubicBezTo>
                  <a:cubicBezTo>
                    <a:pt x="24895" y="59760"/>
                    <a:pt x="36405" y="62169"/>
                    <a:pt x="48183" y="62169"/>
                  </a:cubicBezTo>
                  <a:cubicBezTo>
                    <a:pt x="59693" y="62169"/>
                    <a:pt x="71471" y="59492"/>
                    <a:pt x="80572" y="54406"/>
                  </a:cubicBezTo>
                  <a:cubicBezTo>
                    <a:pt x="90744" y="48518"/>
                    <a:pt x="96098" y="40219"/>
                    <a:pt x="96098" y="31118"/>
                  </a:cubicBezTo>
                  <a:cubicBezTo>
                    <a:pt x="95830" y="22017"/>
                    <a:pt x="89941" y="13719"/>
                    <a:pt x="80037" y="7830"/>
                  </a:cubicBezTo>
                  <a:close/>
                  <a:moveTo>
                    <a:pt x="72007" y="40487"/>
                  </a:moveTo>
                  <a:cubicBezTo>
                    <a:pt x="58890" y="47982"/>
                    <a:pt x="36673" y="47982"/>
                    <a:pt x="23556" y="40487"/>
                  </a:cubicBezTo>
                  <a:cubicBezTo>
                    <a:pt x="18470" y="37542"/>
                    <a:pt x="15794" y="34063"/>
                    <a:pt x="15794" y="31118"/>
                  </a:cubicBezTo>
                  <a:cubicBezTo>
                    <a:pt x="15794" y="27906"/>
                    <a:pt x="18470" y="24694"/>
                    <a:pt x="23556" y="21749"/>
                  </a:cubicBezTo>
                  <a:cubicBezTo>
                    <a:pt x="29981" y="18002"/>
                    <a:pt x="38814" y="16128"/>
                    <a:pt x="47647" y="16128"/>
                  </a:cubicBezTo>
                  <a:cubicBezTo>
                    <a:pt x="56481" y="16128"/>
                    <a:pt x="65315" y="18002"/>
                    <a:pt x="72007" y="21749"/>
                  </a:cubicBezTo>
                  <a:cubicBezTo>
                    <a:pt x="77092" y="24694"/>
                    <a:pt x="79769" y="28173"/>
                    <a:pt x="79769" y="31386"/>
                  </a:cubicBezTo>
                  <a:cubicBezTo>
                    <a:pt x="79769" y="34330"/>
                    <a:pt x="76825" y="37810"/>
                    <a:pt x="72007" y="4048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8" name="Google Shape;188;p4"/>
            <p:cNvSpPr/>
            <p:nvPr/>
          </p:nvSpPr>
          <p:spPr>
            <a:xfrm>
              <a:off x="9924380" y="3193239"/>
              <a:ext cx="396443" cy="256104"/>
            </a:xfrm>
            <a:custGeom>
              <a:avLst/>
              <a:gdLst/>
              <a:ahLst/>
              <a:cxnLst/>
              <a:rect l="l" t="t" r="r" b="b"/>
              <a:pathLst>
                <a:path w="396443" h="256104" extrusionOk="0">
                  <a:moveTo>
                    <a:pt x="374754" y="104061"/>
                  </a:moveTo>
                  <a:lnTo>
                    <a:pt x="214413" y="11443"/>
                  </a:lnTo>
                  <a:cubicBezTo>
                    <a:pt x="187912" y="-3814"/>
                    <a:pt x="146422" y="-3814"/>
                    <a:pt x="119921" y="11443"/>
                  </a:cubicBezTo>
                  <a:lnTo>
                    <a:pt x="21682" y="68460"/>
                  </a:lnTo>
                  <a:cubicBezTo>
                    <a:pt x="7763" y="76490"/>
                    <a:pt x="0" y="88000"/>
                    <a:pt x="0" y="100314"/>
                  </a:cubicBezTo>
                  <a:cubicBezTo>
                    <a:pt x="0" y="112895"/>
                    <a:pt x="7763" y="124137"/>
                    <a:pt x="21950" y="132436"/>
                  </a:cubicBezTo>
                  <a:lnTo>
                    <a:pt x="120189" y="189184"/>
                  </a:lnTo>
                  <a:lnTo>
                    <a:pt x="120457" y="240847"/>
                  </a:lnTo>
                  <a:cubicBezTo>
                    <a:pt x="120457" y="245665"/>
                    <a:pt x="123133" y="249948"/>
                    <a:pt x="127952" y="252892"/>
                  </a:cubicBezTo>
                  <a:cubicBezTo>
                    <a:pt x="129558" y="253963"/>
                    <a:pt x="131699" y="254766"/>
                    <a:pt x="134109" y="255301"/>
                  </a:cubicBezTo>
                  <a:cubicBezTo>
                    <a:pt x="136250" y="255837"/>
                    <a:pt x="138391" y="256104"/>
                    <a:pt x="140533" y="256104"/>
                  </a:cubicBezTo>
                  <a:cubicBezTo>
                    <a:pt x="145083" y="256104"/>
                    <a:pt x="149634" y="255033"/>
                    <a:pt x="153114" y="252892"/>
                  </a:cubicBezTo>
                  <a:lnTo>
                    <a:pt x="192463" y="229872"/>
                  </a:lnTo>
                  <a:cubicBezTo>
                    <a:pt x="218964" y="240043"/>
                    <a:pt x="253494" y="238170"/>
                    <a:pt x="276515" y="224786"/>
                  </a:cubicBezTo>
                  <a:lnTo>
                    <a:pt x="374754" y="167769"/>
                  </a:lnTo>
                  <a:cubicBezTo>
                    <a:pt x="388673" y="159739"/>
                    <a:pt x="396437" y="148229"/>
                    <a:pt x="396437" y="135915"/>
                  </a:cubicBezTo>
                  <a:cubicBezTo>
                    <a:pt x="396704" y="123602"/>
                    <a:pt x="388941" y="112092"/>
                    <a:pt x="374754" y="104061"/>
                  </a:cubicBezTo>
                  <a:close/>
                  <a:moveTo>
                    <a:pt x="366992" y="154118"/>
                  </a:moveTo>
                  <a:lnTo>
                    <a:pt x="268753" y="211134"/>
                  </a:lnTo>
                  <a:cubicBezTo>
                    <a:pt x="249479" y="222376"/>
                    <a:pt x="217357" y="223447"/>
                    <a:pt x="195408" y="213811"/>
                  </a:cubicBezTo>
                  <a:lnTo>
                    <a:pt x="191660" y="212204"/>
                  </a:lnTo>
                  <a:lnTo>
                    <a:pt x="145351" y="239241"/>
                  </a:lnTo>
                  <a:cubicBezTo>
                    <a:pt x="144013" y="240043"/>
                    <a:pt x="140801" y="240579"/>
                    <a:pt x="138124" y="240043"/>
                  </a:cubicBezTo>
                  <a:cubicBezTo>
                    <a:pt x="137321" y="239776"/>
                    <a:pt x="136786" y="239776"/>
                    <a:pt x="136518" y="239508"/>
                  </a:cubicBezTo>
                  <a:lnTo>
                    <a:pt x="136250" y="180083"/>
                  </a:lnTo>
                  <a:lnTo>
                    <a:pt x="29980" y="118784"/>
                  </a:lnTo>
                  <a:cubicBezTo>
                    <a:pt x="21147" y="113698"/>
                    <a:pt x="16061" y="107006"/>
                    <a:pt x="16061" y="100581"/>
                  </a:cubicBezTo>
                  <a:cubicBezTo>
                    <a:pt x="16061" y="94157"/>
                    <a:pt x="20879" y="87733"/>
                    <a:pt x="29713" y="82647"/>
                  </a:cubicBezTo>
                  <a:lnTo>
                    <a:pt x="127952" y="25631"/>
                  </a:lnTo>
                  <a:cubicBezTo>
                    <a:pt x="149098" y="13317"/>
                    <a:pt x="184968" y="13317"/>
                    <a:pt x="206383" y="25631"/>
                  </a:cubicBezTo>
                  <a:lnTo>
                    <a:pt x="366724" y="118248"/>
                  </a:lnTo>
                  <a:cubicBezTo>
                    <a:pt x="375557" y="123334"/>
                    <a:pt x="380643" y="130026"/>
                    <a:pt x="380643" y="136451"/>
                  </a:cubicBezTo>
                  <a:cubicBezTo>
                    <a:pt x="380643" y="142607"/>
                    <a:pt x="375825" y="148764"/>
                    <a:pt x="366992" y="15411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9" name="Google Shape;189;p4"/>
            <p:cNvSpPr/>
            <p:nvPr/>
          </p:nvSpPr>
          <p:spPr>
            <a:xfrm>
              <a:off x="10018326" y="3275340"/>
              <a:ext cx="162503" cy="101996"/>
            </a:xfrm>
            <a:custGeom>
              <a:avLst/>
              <a:gdLst/>
              <a:ahLst/>
              <a:cxnLst/>
              <a:rect l="l" t="t" r="r" b="b"/>
              <a:pathLst>
                <a:path w="162503" h="101996" extrusionOk="0">
                  <a:moveTo>
                    <a:pt x="158478" y="87007"/>
                  </a:moveTo>
                  <a:lnTo>
                    <a:pt x="12056" y="1081"/>
                  </a:lnTo>
                  <a:cubicBezTo>
                    <a:pt x="8308" y="-1061"/>
                    <a:pt x="3222" y="10"/>
                    <a:pt x="1081" y="4025"/>
                  </a:cubicBezTo>
                  <a:cubicBezTo>
                    <a:pt x="-1061" y="7773"/>
                    <a:pt x="10" y="12859"/>
                    <a:pt x="4026" y="15000"/>
                  </a:cubicBezTo>
                  <a:lnTo>
                    <a:pt x="150447" y="100926"/>
                  </a:lnTo>
                  <a:cubicBezTo>
                    <a:pt x="151786" y="101729"/>
                    <a:pt x="153124" y="101997"/>
                    <a:pt x="154462" y="101997"/>
                  </a:cubicBezTo>
                  <a:cubicBezTo>
                    <a:pt x="157139" y="101997"/>
                    <a:pt x="159816" y="100658"/>
                    <a:pt x="161422" y="97982"/>
                  </a:cubicBezTo>
                  <a:cubicBezTo>
                    <a:pt x="163563" y="94234"/>
                    <a:pt x="162493" y="89148"/>
                    <a:pt x="158478" y="870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0" name="Google Shape;190;p4"/>
            <p:cNvSpPr/>
            <p:nvPr/>
          </p:nvSpPr>
          <p:spPr>
            <a:xfrm>
              <a:off x="10063832" y="3245092"/>
              <a:ext cx="162444" cy="101996"/>
            </a:xfrm>
            <a:custGeom>
              <a:avLst/>
              <a:gdLst/>
              <a:ahLst/>
              <a:cxnLst/>
              <a:rect l="l" t="t" r="r" b="b"/>
              <a:pathLst>
                <a:path w="162444" h="101996" extrusionOk="0">
                  <a:moveTo>
                    <a:pt x="158478" y="87007"/>
                  </a:moveTo>
                  <a:lnTo>
                    <a:pt x="12056" y="1081"/>
                  </a:lnTo>
                  <a:cubicBezTo>
                    <a:pt x="8308" y="-1061"/>
                    <a:pt x="3222" y="10"/>
                    <a:pt x="1081" y="4025"/>
                  </a:cubicBezTo>
                  <a:cubicBezTo>
                    <a:pt x="-1061" y="8041"/>
                    <a:pt x="10" y="12859"/>
                    <a:pt x="4026" y="15000"/>
                  </a:cubicBezTo>
                  <a:lnTo>
                    <a:pt x="150447" y="100926"/>
                  </a:lnTo>
                  <a:cubicBezTo>
                    <a:pt x="151786" y="101729"/>
                    <a:pt x="153124" y="101997"/>
                    <a:pt x="154462" y="101997"/>
                  </a:cubicBezTo>
                  <a:cubicBezTo>
                    <a:pt x="157139" y="101997"/>
                    <a:pt x="159816" y="100658"/>
                    <a:pt x="161422" y="97982"/>
                  </a:cubicBezTo>
                  <a:cubicBezTo>
                    <a:pt x="163563" y="93966"/>
                    <a:pt x="162225" y="89148"/>
                    <a:pt x="158478" y="87007"/>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191" name="Google Shape;191;p4"/>
          <p:cNvGrpSpPr/>
          <p:nvPr/>
        </p:nvGrpSpPr>
        <p:grpSpPr>
          <a:xfrm>
            <a:off x="419056" y="287043"/>
            <a:ext cx="1251249" cy="862311"/>
            <a:chOff x="4412550" y="3135754"/>
            <a:chExt cx="735856" cy="507122"/>
          </a:xfrm>
        </p:grpSpPr>
        <p:sp>
          <p:nvSpPr>
            <p:cNvPr id="192" name="Google Shape;192;p4"/>
            <p:cNvSpPr/>
            <p:nvPr/>
          </p:nvSpPr>
          <p:spPr>
            <a:xfrm>
              <a:off x="4412550" y="3135754"/>
              <a:ext cx="735856" cy="507122"/>
            </a:xfrm>
            <a:custGeom>
              <a:avLst/>
              <a:gdLst/>
              <a:ahLst/>
              <a:cxnLst/>
              <a:rect l="l" t="t" r="r" b="b"/>
              <a:pathLst>
                <a:path w="735856" h="507122" extrusionOk="0">
                  <a:moveTo>
                    <a:pt x="735857" y="309039"/>
                  </a:moveTo>
                  <a:cubicBezTo>
                    <a:pt x="735857" y="294048"/>
                    <a:pt x="726220" y="280396"/>
                    <a:pt x="709088" y="270492"/>
                  </a:cubicBezTo>
                  <a:lnTo>
                    <a:pt x="265272" y="14053"/>
                  </a:lnTo>
                  <a:cubicBezTo>
                    <a:pt x="232883" y="-4684"/>
                    <a:pt x="180150" y="-4684"/>
                    <a:pt x="148028" y="14053"/>
                  </a:cubicBezTo>
                  <a:lnTo>
                    <a:pt x="26233" y="84721"/>
                  </a:lnTo>
                  <a:cubicBezTo>
                    <a:pt x="9904" y="94090"/>
                    <a:pt x="803" y="107207"/>
                    <a:pt x="0" y="121394"/>
                  </a:cubicBezTo>
                  <a:lnTo>
                    <a:pt x="0" y="121394"/>
                  </a:lnTo>
                  <a:lnTo>
                    <a:pt x="0" y="197951"/>
                  </a:lnTo>
                  <a:cubicBezTo>
                    <a:pt x="0" y="212941"/>
                    <a:pt x="9369" y="226860"/>
                    <a:pt x="26768" y="236764"/>
                  </a:cubicBezTo>
                  <a:lnTo>
                    <a:pt x="30783" y="229805"/>
                  </a:lnTo>
                  <a:lnTo>
                    <a:pt x="26768" y="236764"/>
                  </a:lnTo>
                  <a:lnTo>
                    <a:pt x="470584" y="493203"/>
                  </a:lnTo>
                  <a:cubicBezTo>
                    <a:pt x="486913" y="502572"/>
                    <a:pt x="508060" y="507123"/>
                    <a:pt x="529207" y="507123"/>
                  </a:cubicBezTo>
                  <a:cubicBezTo>
                    <a:pt x="550353" y="507123"/>
                    <a:pt x="571768" y="502572"/>
                    <a:pt x="587829" y="493203"/>
                  </a:cubicBezTo>
                  <a:lnTo>
                    <a:pt x="709624" y="422536"/>
                  </a:lnTo>
                  <a:cubicBezTo>
                    <a:pt x="726488" y="412631"/>
                    <a:pt x="735857" y="398979"/>
                    <a:pt x="735857" y="384257"/>
                  </a:cubicBezTo>
                  <a:lnTo>
                    <a:pt x="735857" y="310377"/>
                  </a:lnTo>
                  <a:lnTo>
                    <a:pt x="735857" y="310377"/>
                  </a:lnTo>
                  <a:cubicBezTo>
                    <a:pt x="735857" y="309841"/>
                    <a:pt x="735857" y="309574"/>
                    <a:pt x="735857" y="309039"/>
                  </a:cubicBezTo>
                  <a:close/>
                  <a:moveTo>
                    <a:pt x="34263" y="98909"/>
                  </a:moveTo>
                  <a:lnTo>
                    <a:pt x="156058" y="28241"/>
                  </a:lnTo>
                  <a:cubicBezTo>
                    <a:pt x="169710" y="20210"/>
                    <a:pt x="188180" y="16462"/>
                    <a:pt x="206650" y="16462"/>
                  </a:cubicBezTo>
                  <a:cubicBezTo>
                    <a:pt x="225120" y="16462"/>
                    <a:pt x="243590" y="20478"/>
                    <a:pt x="257242" y="28241"/>
                  </a:cubicBezTo>
                  <a:lnTo>
                    <a:pt x="701058" y="284680"/>
                  </a:lnTo>
                  <a:cubicBezTo>
                    <a:pt x="713104" y="291639"/>
                    <a:pt x="719796" y="300472"/>
                    <a:pt x="719796" y="309574"/>
                  </a:cubicBezTo>
                  <a:cubicBezTo>
                    <a:pt x="719796" y="318407"/>
                    <a:pt x="713371" y="327241"/>
                    <a:pt x="701593" y="334201"/>
                  </a:cubicBezTo>
                  <a:lnTo>
                    <a:pt x="579798" y="404868"/>
                  </a:lnTo>
                  <a:cubicBezTo>
                    <a:pt x="552495" y="420662"/>
                    <a:pt x="506186" y="420662"/>
                    <a:pt x="478615" y="404868"/>
                  </a:cubicBezTo>
                  <a:lnTo>
                    <a:pt x="34799" y="148430"/>
                  </a:lnTo>
                  <a:cubicBezTo>
                    <a:pt x="22753" y="141470"/>
                    <a:pt x="16061" y="132636"/>
                    <a:pt x="16061" y="123535"/>
                  </a:cubicBezTo>
                  <a:cubicBezTo>
                    <a:pt x="16061" y="114434"/>
                    <a:pt x="22485" y="105601"/>
                    <a:pt x="34263" y="98909"/>
                  </a:cubicBezTo>
                  <a:close/>
                  <a:moveTo>
                    <a:pt x="701326" y="408616"/>
                  </a:moveTo>
                  <a:lnTo>
                    <a:pt x="579530" y="479284"/>
                  </a:lnTo>
                  <a:cubicBezTo>
                    <a:pt x="552227" y="495077"/>
                    <a:pt x="505918" y="495077"/>
                    <a:pt x="478347" y="479284"/>
                  </a:cubicBezTo>
                  <a:lnTo>
                    <a:pt x="34531" y="222845"/>
                  </a:lnTo>
                  <a:lnTo>
                    <a:pt x="34531" y="222845"/>
                  </a:lnTo>
                  <a:cubicBezTo>
                    <a:pt x="22485" y="215885"/>
                    <a:pt x="15793" y="207052"/>
                    <a:pt x="15793" y="197951"/>
                  </a:cubicBezTo>
                  <a:lnTo>
                    <a:pt x="15793" y="154318"/>
                  </a:lnTo>
                  <a:cubicBezTo>
                    <a:pt x="19005" y="156995"/>
                    <a:pt x="22485" y="159404"/>
                    <a:pt x="26501" y="161814"/>
                  </a:cubicBezTo>
                  <a:lnTo>
                    <a:pt x="470317" y="418252"/>
                  </a:lnTo>
                  <a:cubicBezTo>
                    <a:pt x="486645" y="427621"/>
                    <a:pt x="507792" y="432172"/>
                    <a:pt x="528939" y="432172"/>
                  </a:cubicBezTo>
                  <a:cubicBezTo>
                    <a:pt x="550086" y="432172"/>
                    <a:pt x="571500" y="427621"/>
                    <a:pt x="587561" y="418252"/>
                  </a:cubicBezTo>
                  <a:lnTo>
                    <a:pt x="709356" y="347585"/>
                  </a:lnTo>
                  <a:cubicBezTo>
                    <a:pt x="713104" y="345443"/>
                    <a:pt x="716584" y="343034"/>
                    <a:pt x="719528" y="340357"/>
                  </a:cubicBezTo>
                  <a:lnTo>
                    <a:pt x="719528" y="383989"/>
                  </a:lnTo>
                  <a:cubicBezTo>
                    <a:pt x="719796" y="393091"/>
                    <a:pt x="713371" y="401656"/>
                    <a:pt x="701326" y="40861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3" name="Google Shape;193;p4"/>
            <p:cNvSpPr/>
            <p:nvPr/>
          </p:nvSpPr>
          <p:spPr>
            <a:xfrm>
              <a:off x="4501956" y="3187685"/>
              <a:ext cx="456396" cy="271294"/>
            </a:xfrm>
            <a:custGeom>
              <a:avLst/>
              <a:gdLst/>
              <a:ahLst/>
              <a:cxnLst/>
              <a:rect l="l" t="t" r="r" b="b"/>
              <a:pathLst>
                <a:path w="456396" h="271294" extrusionOk="0">
                  <a:moveTo>
                    <a:pt x="16596" y="99711"/>
                  </a:moveTo>
                  <a:lnTo>
                    <a:pt x="298465" y="262997"/>
                  </a:lnTo>
                  <a:cubicBezTo>
                    <a:pt x="308101" y="268618"/>
                    <a:pt x="320415" y="271295"/>
                    <a:pt x="332996" y="271295"/>
                  </a:cubicBezTo>
                  <a:cubicBezTo>
                    <a:pt x="345309" y="271295"/>
                    <a:pt x="357622" y="268618"/>
                    <a:pt x="367259" y="262997"/>
                  </a:cubicBezTo>
                  <a:lnTo>
                    <a:pt x="440068" y="220703"/>
                  </a:lnTo>
                  <a:cubicBezTo>
                    <a:pt x="450508" y="214547"/>
                    <a:pt x="456397" y="205713"/>
                    <a:pt x="456397" y="196344"/>
                  </a:cubicBezTo>
                  <a:cubicBezTo>
                    <a:pt x="456397" y="186708"/>
                    <a:pt x="450240" y="177874"/>
                    <a:pt x="439801" y="171718"/>
                  </a:cubicBezTo>
                  <a:lnTo>
                    <a:pt x="157932" y="8432"/>
                  </a:lnTo>
                  <a:cubicBezTo>
                    <a:pt x="138659" y="-2811"/>
                    <a:pt x="108411" y="-2811"/>
                    <a:pt x="89138" y="8432"/>
                  </a:cubicBezTo>
                  <a:lnTo>
                    <a:pt x="16329" y="50726"/>
                  </a:lnTo>
                  <a:cubicBezTo>
                    <a:pt x="5889" y="56882"/>
                    <a:pt x="0" y="65716"/>
                    <a:pt x="0" y="75085"/>
                  </a:cubicBezTo>
                  <a:cubicBezTo>
                    <a:pt x="0" y="84721"/>
                    <a:pt x="5889" y="93555"/>
                    <a:pt x="16596" y="99711"/>
                  </a:cubicBezTo>
                  <a:close/>
                  <a:moveTo>
                    <a:pt x="24359" y="64645"/>
                  </a:moveTo>
                  <a:lnTo>
                    <a:pt x="97169" y="22351"/>
                  </a:lnTo>
                  <a:cubicBezTo>
                    <a:pt x="104396" y="18336"/>
                    <a:pt x="113765" y="16195"/>
                    <a:pt x="123401" y="16195"/>
                  </a:cubicBezTo>
                  <a:cubicBezTo>
                    <a:pt x="133038" y="16195"/>
                    <a:pt x="142674" y="18336"/>
                    <a:pt x="149902" y="22351"/>
                  </a:cubicBezTo>
                  <a:lnTo>
                    <a:pt x="431770" y="185637"/>
                  </a:lnTo>
                  <a:lnTo>
                    <a:pt x="431770" y="185637"/>
                  </a:lnTo>
                  <a:cubicBezTo>
                    <a:pt x="437124" y="188849"/>
                    <a:pt x="440336" y="192597"/>
                    <a:pt x="440336" y="196344"/>
                  </a:cubicBezTo>
                  <a:cubicBezTo>
                    <a:pt x="440336" y="199824"/>
                    <a:pt x="437392" y="203839"/>
                    <a:pt x="432038" y="206784"/>
                  </a:cubicBezTo>
                  <a:lnTo>
                    <a:pt x="359228" y="249078"/>
                  </a:lnTo>
                  <a:cubicBezTo>
                    <a:pt x="345042" y="257376"/>
                    <a:pt x="320950" y="257376"/>
                    <a:pt x="306495" y="249078"/>
                  </a:cubicBezTo>
                  <a:lnTo>
                    <a:pt x="24627" y="85792"/>
                  </a:lnTo>
                  <a:cubicBezTo>
                    <a:pt x="19273" y="82580"/>
                    <a:pt x="16061" y="78832"/>
                    <a:pt x="16061" y="75085"/>
                  </a:cubicBezTo>
                  <a:cubicBezTo>
                    <a:pt x="16061" y="71605"/>
                    <a:pt x="19005" y="67589"/>
                    <a:pt x="24359" y="6464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4" name="Google Shape;194;p4"/>
            <p:cNvSpPr/>
            <p:nvPr/>
          </p:nvSpPr>
          <p:spPr>
            <a:xfrm>
              <a:off x="4942025" y="3434755"/>
              <a:ext cx="66920" cy="45639"/>
            </a:xfrm>
            <a:custGeom>
              <a:avLst/>
              <a:gdLst/>
              <a:ahLst/>
              <a:cxnLst/>
              <a:rect l="l" t="t" r="r" b="b"/>
              <a:pathLst>
                <a:path w="66920" h="45639" extrusionOk="0">
                  <a:moveTo>
                    <a:pt x="11242" y="5755"/>
                  </a:moveTo>
                  <a:cubicBezTo>
                    <a:pt x="4015" y="10038"/>
                    <a:pt x="0" y="16195"/>
                    <a:pt x="0" y="22887"/>
                  </a:cubicBezTo>
                  <a:cubicBezTo>
                    <a:pt x="0" y="29579"/>
                    <a:pt x="4283" y="36003"/>
                    <a:pt x="11510" y="40286"/>
                  </a:cubicBezTo>
                  <a:cubicBezTo>
                    <a:pt x="17667" y="43766"/>
                    <a:pt x="25430" y="45640"/>
                    <a:pt x="33193" y="45640"/>
                  </a:cubicBezTo>
                  <a:cubicBezTo>
                    <a:pt x="40955" y="45640"/>
                    <a:pt x="48986" y="43766"/>
                    <a:pt x="54875" y="40286"/>
                  </a:cubicBezTo>
                  <a:lnTo>
                    <a:pt x="55678" y="39751"/>
                  </a:lnTo>
                  <a:cubicBezTo>
                    <a:pt x="62905" y="35468"/>
                    <a:pt x="66920" y="29311"/>
                    <a:pt x="66920" y="22619"/>
                  </a:cubicBezTo>
                  <a:cubicBezTo>
                    <a:pt x="66920" y="15927"/>
                    <a:pt x="62638" y="9503"/>
                    <a:pt x="55410" y="5220"/>
                  </a:cubicBezTo>
                  <a:cubicBezTo>
                    <a:pt x="43097" y="-1740"/>
                    <a:pt x="23824" y="-1740"/>
                    <a:pt x="11778" y="5220"/>
                  </a:cubicBezTo>
                  <a:lnTo>
                    <a:pt x="11242" y="5755"/>
                  </a:lnTo>
                  <a:close/>
                  <a:moveTo>
                    <a:pt x="19273" y="19675"/>
                  </a:moveTo>
                  <a:lnTo>
                    <a:pt x="20076" y="19139"/>
                  </a:lnTo>
                  <a:cubicBezTo>
                    <a:pt x="23824" y="16998"/>
                    <a:pt x="28909" y="15927"/>
                    <a:pt x="33728" y="15927"/>
                  </a:cubicBezTo>
                  <a:cubicBezTo>
                    <a:pt x="38814" y="15927"/>
                    <a:pt x="43900" y="16998"/>
                    <a:pt x="47647" y="19139"/>
                  </a:cubicBezTo>
                  <a:cubicBezTo>
                    <a:pt x="50056" y="20478"/>
                    <a:pt x="51127" y="22084"/>
                    <a:pt x="51127" y="22619"/>
                  </a:cubicBezTo>
                  <a:cubicBezTo>
                    <a:pt x="51127" y="23155"/>
                    <a:pt x="50324" y="24493"/>
                    <a:pt x="47915" y="25831"/>
                  </a:cubicBezTo>
                  <a:lnTo>
                    <a:pt x="47112" y="26367"/>
                  </a:lnTo>
                  <a:cubicBezTo>
                    <a:pt x="39885" y="30649"/>
                    <a:pt x="27036" y="30649"/>
                    <a:pt x="19541" y="26367"/>
                  </a:cubicBezTo>
                  <a:cubicBezTo>
                    <a:pt x="17132" y="25028"/>
                    <a:pt x="16061" y="23422"/>
                    <a:pt x="16061" y="22887"/>
                  </a:cubicBezTo>
                  <a:cubicBezTo>
                    <a:pt x="16061" y="22351"/>
                    <a:pt x="16864" y="21013"/>
                    <a:pt x="19273" y="1967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4673833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DC1894-9AB8-4CE3-9189-1DCDEDE4BC86}"/>
              </a:ext>
            </a:extLst>
          </p:cNvPr>
          <p:cNvSpPr>
            <a:spLocks noGrp="1"/>
          </p:cNvSpPr>
          <p:nvPr>
            <p:ph type="dt" sz="half" idx="10"/>
          </p:nvPr>
        </p:nvSpPr>
        <p:spPr/>
        <p:txBody>
          <a:bodyPr/>
          <a:lstStyle/>
          <a:p>
            <a:fld id="{36D54698-0E7F-4C67-AA18-FA391A488C75}" type="datetimeFigureOut">
              <a:rPr lang="vi-VN" smtClean="0"/>
              <a:t>16/01/2022</a:t>
            </a:fld>
            <a:endParaRPr lang="vi-VN"/>
          </a:p>
        </p:txBody>
      </p:sp>
      <p:sp>
        <p:nvSpPr>
          <p:cNvPr id="3" name="Footer Placeholder 2">
            <a:extLst>
              <a:ext uri="{FF2B5EF4-FFF2-40B4-BE49-F238E27FC236}">
                <a16:creationId xmlns:a16="http://schemas.microsoft.com/office/drawing/2014/main" id="{DBF3C7D6-96F8-4C11-9C15-29EFD3ACAE8E}"/>
              </a:ext>
            </a:extLst>
          </p:cNvPr>
          <p:cNvSpPr>
            <a:spLocks noGrp="1"/>
          </p:cNvSpPr>
          <p:nvPr>
            <p:ph type="ftr" sz="quarter" idx="11"/>
          </p:nvPr>
        </p:nvSpPr>
        <p:spPr/>
        <p:txBody>
          <a:bodyPr/>
          <a:lstStyle/>
          <a:p>
            <a:endParaRPr lang="vi-VN"/>
          </a:p>
        </p:txBody>
      </p:sp>
      <p:sp>
        <p:nvSpPr>
          <p:cNvPr id="4" name="Slide Number Placeholder 3">
            <a:extLst>
              <a:ext uri="{FF2B5EF4-FFF2-40B4-BE49-F238E27FC236}">
                <a16:creationId xmlns:a16="http://schemas.microsoft.com/office/drawing/2014/main" id="{F918FEFC-4015-42EF-A009-8130E675D862}"/>
              </a:ext>
            </a:extLst>
          </p:cNvPr>
          <p:cNvSpPr>
            <a:spLocks noGrp="1"/>
          </p:cNvSpPr>
          <p:nvPr>
            <p:ph type="sldNum" sz="quarter" idx="12"/>
          </p:nvPr>
        </p:nvSpPr>
        <p:spPr/>
        <p:txBody>
          <a:bodyPr/>
          <a:lstStyle/>
          <a:p>
            <a:fld id="{6184A3AC-5D55-4A4D-A194-B64FB3EA77ED}" type="slidenum">
              <a:rPr lang="vi-VN" smtClean="0"/>
              <a:t>‹#›</a:t>
            </a:fld>
            <a:endParaRPr lang="vi-VN"/>
          </a:p>
        </p:txBody>
      </p:sp>
    </p:spTree>
    <p:extLst>
      <p:ext uri="{BB962C8B-B14F-4D97-AF65-F5344CB8AC3E}">
        <p14:creationId xmlns:p14="http://schemas.microsoft.com/office/powerpoint/2010/main" val="4062475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F6E8E-3318-4AB9-A8CC-EA865FD261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C3B893C9-5B4D-4A57-AA71-596005E89C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04EEEE52-17BE-4ABD-899B-6D27DD562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8EEDC-4DBE-4E1C-8EE9-C412AB32143A}"/>
              </a:ext>
            </a:extLst>
          </p:cNvPr>
          <p:cNvSpPr>
            <a:spLocks noGrp="1"/>
          </p:cNvSpPr>
          <p:nvPr>
            <p:ph type="dt" sz="half" idx="10"/>
          </p:nvPr>
        </p:nvSpPr>
        <p:spPr/>
        <p:txBody>
          <a:bodyPr/>
          <a:lstStyle/>
          <a:p>
            <a:fld id="{36D54698-0E7F-4C67-AA18-FA391A488C75}" type="datetimeFigureOut">
              <a:rPr lang="vi-VN" smtClean="0"/>
              <a:t>16/01/2022</a:t>
            </a:fld>
            <a:endParaRPr lang="vi-VN"/>
          </a:p>
        </p:txBody>
      </p:sp>
      <p:sp>
        <p:nvSpPr>
          <p:cNvPr id="6" name="Footer Placeholder 5">
            <a:extLst>
              <a:ext uri="{FF2B5EF4-FFF2-40B4-BE49-F238E27FC236}">
                <a16:creationId xmlns:a16="http://schemas.microsoft.com/office/drawing/2014/main" id="{FC5F372E-0920-42B3-B155-491837F28DC1}"/>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87DB67C1-B60F-41A6-B6E5-21C6A1D2341D}"/>
              </a:ext>
            </a:extLst>
          </p:cNvPr>
          <p:cNvSpPr>
            <a:spLocks noGrp="1"/>
          </p:cNvSpPr>
          <p:nvPr>
            <p:ph type="sldNum" sz="quarter" idx="12"/>
          </p:nvPr>
        </p:nvSpPr>
        <p:spPr/>
        <p:txBody>
          <a:bodyPr/>
          <a:lstStyle/>
          <a:p>
            <a:fld id="{6184A3AC-5D55-4A4D-A194-B64FB3EA77ED}" type="slidenum">
              <a:rPr lang="vi-VN" smtClean="0"/>
              <a:t>‹#›</a:t>
            </a:fld>
            <a:endParaRPr lang="vi-VN"/>
          </a:p>
        </p:txBody>
      </p:sp>
    </p:spTree>
    <p:extLst>
      <p:ext uri="{BB962C8B-B14F-4D97-AF65-F5344CB8AC3E}">
        <p14:creationId xmlns:p14="http://schemas.microsoft.com/office/powerpoint/2010/main" val="11770345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4979D-F395-4A26-B9DF-0F225A0F18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51B038AC-9479-47A4-A953-DE116854B4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BBD43F26-4419-4BD3-AAA5-65E0DA54D2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64626B-3A10-4553-AD20-69E05BF93861}"/>
              </a:ext>
            </a:extLst>
          </p:cNvPr>
          <p:cNvSpPr>
            <a:spLocks noGrp="1"/>
          </p:cNvSpPr>
          <p:nvPr>
            <p:ph type="dt" sz="half" idx="10"/>
          </p:nvPr>
        </p:nvSpPr>
        <p:spPr/>
        <p:txBody>
          <a:bodyPr/>
          <a:lstStyle/>
          <a:p>
            <a:fld id="{36D54698-0E7F-4C67-AA18-FA391A488C75}" type="datetimeFigureOut">
              <a:rPr lang="vi-VN" smtClean="0"/>
              <a:t>16/01/2022</a:t>
            </a:fld>
            <a:endParaRPr lang="vi-VN"/>
          </a:p>
        </p:txBody>
      </p:sp>
      <p:sp>
        <p:nvSpPr>
          <p:cNvPr id="6" name="Footer Placeholder 5">
            <a:extLst>
              <a:ext uri="{FF2B5EF4-FFF2-40B4-BE49-F238E27FC236}">
                <a16:creationId xmlns:a16="http://schemas.microsoft.com/office/drawing/2014/main" id="{F4003EC1-4D80-4639-9565-1E32DA6FB37F}"/>
              </a:ext>
            </a:extLst>
          </p:cNvPr>
          <p:cNvSpPr>
            <a:spLocks noGrp="1"/>
          </p:cNvSpPr>
          <p:nvPr>
            <p:ph type="ftr" sz="quarter" idx="11"/>
          </p:nvPr>
        </p:nvSpPr>
        <p:spPr/>
        <p:txBody>
          <a:bodyPr/>
          <a:lstStyle/>
          <a:p>
            <a:endParaRPr lang="vi-VN"/>
          </a:p>
        </p:txBody>
      </p:sp>
      <p:sp>
        <p:nvSpPr>
          <p:cNvPr id="7" name="Slide Number Placeholder 6">
            <a:extLst>
              <a:ext uri="{FF2B5EF4-FFF2-40B4-BE49-F238E27FC236}">
                <a16:creationId xmlns:a16="http://schemas.microsoft.com/office/drawing/2014/main" id="{07A4BB65-79CF-4F39-BC5A-6C8BB25184C0}"/>
              </a:ext>
            </a:extLst>
          </p:cNvPr>
          <p:cNvSpPr>
            <a:spLocks noGrp="1"/>
          </p:cNvSpPr>
          <p:nvPr>
            <p:ph type="sldNum" sz="quarter" idx="12"/>
          </p:nvPr>
        </p:nvSpPr>
        <p:spPr/>
        <p:txBody>
          <a:bodyPr/>
          <a:lstStyle/>
          <a:p>
            <a:fld id="{6184A3AC-5D55-4A4D-A194-B64FB3EA77ED}" type="slidenum">
              <a:rPr lang="vi-VN" smtClean="0"/>
              <a:t>‹#›</a:t>
            </a:fld>
            <a:endParaRPr lang="vi-VN"/>
          </a:p>
        </p:txBody>
      </p:sp>
    </p:spTree>
    <p:extLst>
      <p:ext uri="{BB962C8B-B14F-4D97-AF65-F5344CB8AC3E}">
        <p14:creationId xmlns:p14="http://schemas.microsoft.com/office/powerpoint/2010/main" val="1668975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3F0CC-82D2-4542-A6C5-E94149E8750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069FFAA9-4DA0-41F3-8898-F66B337459E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B6B8F17B-50FA-4107-B30A-CD3C3EB716FE}"/>
              </a:ext>
            </a:extLst>
          </p:cNvPr>
          <p:cNvSpPr>
            <a:spLocks noGrp="1"/>
          </p:cNvSpPr>
          <p:nvPr>
            <p:ph type="dt" sz="half" idx="10"/>
          </p:nvPr>
        </p:nvSpPr>
        <p:spPr/>
        <p:txBody>
          <a:bodyPr/>
          <a:lstStyle/>
          <a:p>
            <a:fld id="{36D54698-0E7F-4C67-AA18-FA391A488C75}" type="datetimeFigureOut">
              <a:rPr lang="vi-VN" smtClean="0"/>
              <a:t>16/01/2022</a:t>
            </a:fld>
            <a:endParaRPr lang="vi-VN"/>
          </a:p>
        </p:txBody>
      </p:sp>
      <p:sp>
        <p:nvSpPr>
          <p:cNvPr id="5" name="Footer Placeholder 4">
            <a:extLst>
              <a:ext uri="{FF2B5EF4-FFF2-40B4-BE49-F238E27FC236}">
                <a16:creationId xmlns:a16="http://schemas.microsoft.com/office/drawing/2014/main" id="{D8D51C91-CAEF-40E8-97FB-8DF75F3901FB}"/>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78E1BCA5-69C4-44C0-A26A-ABF512B35D90}"/>
              </a:ext>
            </a:extLst>
          </p:cNvPr>
          <p:cNvSpPr>
            <a:spLocks noGrp="1"/>
          </p:cNvSpPr>
          <p:nvPr>
            <p:ph type="sldNum" sz="quarter" idx="12"/>
          </p:nvPr>
        </p:nvSpPr>
        <p:spPr/>
        <p:txBody>
          <a:bodyPr/>
          <a:lstStyle/>
          <a:p>
            <a:fld id="{6184A3AC-5D55-4A4D-A194-B64FB3EA77ED}" type="slidenum">
              <a:rPr lang="vi-VN" smtClean="0"/>
              <a:t>‹#›</a:t>
            </a:fld>
            <a:endParaRPr lang="vi-VN"/>
          </a:p>
        </p:txBody>
      </p:sp>
    </p:spTree>
    <p:extLst>
      <p:ext uri="{BB962C8B-B14F-4D97-AF65-F5344CB8AC3E}">
        <p14:creationId xmlns:p14="http://schemas.microsoft.com/office/powerpoint/2010/main" val="28900607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D3329F3-67AF-4FEB-88B6-1552340E8B3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D2A0AADC-407A-4CF9-938D-D20645AEB59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29B6F9D1-A045-43E5-974C-ED3633995A90}"/>
              </a:ext>
            </a:extLst>
          </p:cNvPr>
          <p:cNvSpPr>
            <a:spLocks noGrp="1"/>
          </p:cNvSpPr>
          <p:nvPr>
            <p:ph type="dt" sz="half" idx="10"/>
          </p:nvPr>
        </p:nvSpPr>
        <p:spPr/>
        <p:txBody>
          <a:bodyPr/>
          <a:lstStyle/>
          <a:p>
            <a:fld id="{36D54698-0E7F-4C67-AA18-FA391A488C75}" type="datetimeFigureOut">
              <a:rPr lang="vi-VN" smtClean="0"/>
              <a:t>16/01/2022</a:t>
            </a:fld>
            <a:endParaRPr lang="vi-VN"/>
          </a:p>
        </p:txBody>
      </p:sp>
      <p:sp>
        <p:nvSpPr>
          <p:cNvPr id="5" name="Footer Placeholder 4">
            <a:extLst>
              <a:ext uri="{FF2B5EF4-FFF2-40B4-BE49-F238E27FC236}">
                <a16:creationId xmlns:a16="http://schemas.microsoft.com/office/drawing/2014/main" id="{7D77CC1D-ECFD-4D34-8C9C-498B6A914DE1}"/>
              </a:ext>
            </a:extLst>
          </p:cNvPr>
          <p:cNvSpPr>
            <a:spLocks noGrp="1"/>
          </p:cNvSpPr>
          <p:nvPr>
            <p:ph type="ftr" sz="quarter" idx="11"/>
          </p:nvPr>
        </p:nvSpPr>
        <p:spPr/>
        <p:txBody>
          <a:bodyPr/>
          <a:lstStyle/>
          <a:p>
            <a:endParaRPr lang="vi-VN"/>
          </a:p>
        </p:txBody>
      </p:sp>
      <p:sp>
        <p:nvSpPr>
          <p:cNvPr id="6" name="Slide Number Placeholder 5">
            <a:extLst>
              <a:ext uri="{FF2B5EF4-FFF2-40B4-BE49-F238E27FC236}">
                <a16:creationId xmlns:a16="http://schemas.microsoft.com/office/drawing/2014/main" id="{8B5F673D-1760-4B1B-8B3F-D5152D5C022B}"/>
              </a:ext>
            </a:extLst>
          </p:cNvPr>
          <p:cNvSpPr>
            <a:spLocks noGrp="1"/>
          </p:cNvSpPr>
          <p:nvPr>
            <p:ph type="sldNum" sz="quarter" idx="12"/>
          </p:nvPr>
        </p:nvSpPr>
        <p:spPr/>
        <p:txBody>
          <a:bodyPr/>
          <a:lstStyle/>
          <a:p>
            <a:fld id="{6184A3AC-5D55-4A4D-A194-B64FB3EA77ED}" type="slidenum">
              <a:rPr lang="vi-VN" smtClean="0"/>
              <a:t>‹#›</a:t>
            </a:fld>
            <a:endParaRPr lang="vi-VN"/>
          </a:p>
        </p:txBody>
      </p:sp>
    </p:spTree>
    <p:extLst>
      <p:ext uri="{BB962C8B-B14F-4D97-AF65-F5344CB8AC3E}">
        <p14:creationId xmlns:p14="http://schemas.microsoft.com/office/powerpoint/2010/main" val="1433532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5"/>
        <p:cNvGrpSpPr/>
        <p:nvPr/>
      </p:nvGrpSpPr>
      <p:grpSpPr>
        <a:xfrm>
          <a:off x="0" y="0"/>
          <a:ext cx="0" cy="0"/>
          <a:chOff x="0" y="0"/>
          <a:chExt cx="0" cy="0"/>
        </a:xfrm>
      </p:grpSpPr>
      <p:sp>
        <p:nvSpPr>
          <p:cNvPr id="196" name="Google Shape;196;p5"/>
          <p:cNvSpPr/>
          <p:nvPr/>
        </p:nvSpPr>
        <p:spPr>
          <a:xfrm>
            <a:off x="415600" y="392433"/>
            <a:ext cx="11360800" cy="6096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5"/>
          <p:cNvSpPr txBox="1">
            <a:spLocks noGrp="1"/>
          </p:cNvSpPr>
          <p:nvPr>
            <p:ph type="title"/>
          </p:nvPr>
        </p:nvSpPr>
        <p:spPr>
          <a:xfrm>
            <a:off x="801400" y="898167"/>
            <a:ext cx="10599200" cy="7636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600"/>
              <a:buNone/>
              <a:defRPr>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98" name="Google Shape;198;p5"/>
          <p:cNvSpPr txBox="1">
            <a:spLocks noGrp="1"/>
          </p:cNvSpPr>
          <p:nvPr>
            <p:ph type="body" idx="1"/>
          </p:nvPr>
        </p:nvSpPr>
        <p:spPr>
          <a:xfrm>
            <a:off x="801400" y="2204767"/>
            <a:ext cx="4947600" cy="3887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endParaRPr/>
          </a:p>
        </p:txBody>
      </p:sp>
      <p:sp>
        <p:nvSpPr>
          <p:cNvPr id="199" name="Google Shape;199;p5"/>
          <p:cNvSpPr txBox="1">
            <a:spLocks noGrp="1"/>
          </p:cNvSpPr>
          <p:nvPr>
            <p:ph type="body" idx="2"/>
          </p:nvPr>
        </p:nvSpPr>
        <p:spPr>
          <a:xfrm>
            <a:off x="6443200" y="2204767"/>
            <a:ext cx="4853200" cy="3887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57189">
              <a:spcBef>
                <a:spcPts val="2133"/>
              </a:spcBef>
              <a:spcAft>
                <a:spcPts val="0"/>
              </a:spcAft>
              <a:buSzPts val="1800"/>
              <a:buChar char="○"/>
              <a:defRPr/>
            </a:lvl2pPr>
            <a:lvl3pPr marL="1828754" lvl="2" indent="-457189">
              <a:spcBef>
                <a:spcPts val="2133"/>
              </a:spcBef>
              <a:spcAft>
                <a:spcPts val="0"/>
              </a:spcAft>
              <a:buSzPts val="1800"/>
              <a:buChar char="■"/>
              <a:defRPr/>
            </a:lvl3pPr>
            <a:lvl4pPr marL="2438339" lvl="3" indent="-457189">
              <a:spcBef>
                <a:spcPts val="2133"/>
              </a:spcBef>
              <a:spcAft>
                <a:spcPts val="0"/>
              </a:spcAft>
              <a:buSzPts val="1800"/>
              <a:buChar char="●"/>
              <a:defRPr/>
            </a:lvl4pPr>
            <a:lvl5pPr marL="3047924" lvl="4" indent="-457189">
              <a:spcBef>
                <a:spcPts val="2133"/>
              </a:spcBef>
              <a:spcAft>
                <a:spcPts val="0"/>
              </a:spcAft>
              <a:buSzPts val="1800"/>
              <a:buChar char="○"/>
              <a:defRPr/>
            </a:lvl5pPr>
            <a:lvl6pPr marL="3657509" lvl="5" indent="-457189">
              <a:spcBef>
                <a:spcPts val="2133"/>
              </a:spcBef>
              <a:spcAft>
                <a:spcPts val="0"/>
              </a:spcAft>
              <a:buSzPts val="1800"/>
              <a:buChar char="■"/>
              <a:defRPr/>
            </a:lvl6pPr>
            <a:lvl7pPr marL="4267093" lvl="6" indent="-457189">
              <a:spcBef>
                <a:spcPts val="2133"/>
              </a:spcBef>
              <a:spcAft>
                <a:spcPts val="0"/>
              </a:spcAft>
              <a:buSzPts val="1800"/>
              <a:buChar char="●"/>
              <a:defRPr/>
            </a:lvl7pPr>
            <a:lvl8pPr marL="4876678" lvl="7" indent="-457189">
              <a:spcBef>
                <a:spcPts val="2133"/>
              </a:spcBef>
              <a:spcAft>
                <a:spcPts val="0"/>
              </a:spcAft>
              <a:buSzPts val="1800"/>
              <a:buChar char="○"/>
              <a:defRPr/>
            </a:lvl8pPr>
            <a:lvl9pPr marL="5486263" lvl="8" indent="-457189">
              <a:spcBef>
                <a:spcPts val="2133"/>
              </a:spcBef>
              <a:spcAft>
                <a:spcPts val="2133"/>
              </a:spcAft>
              <a:buSzPts val="1800"/>
              <a:buChar char="■"/>
              <a:defRPr/>
            </a:lvl9pPr>
          </a:lstStyle>
          <a:p>
            <a:endParaRPr/>
          </a:p>
        </p:txBody>
      </p:sp>
      <p:sp>
        <p:nvSpPr>
          <p:cNvPr id="200" name="Google Shape;200;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588752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01"/>
        <p:cNvGrpSpPr/>
        <p:nvPr/>
      </p:nvGrpSpPr>
      <p:grpSpPr>
        <a:xfrm>
          <a:off x="0" y="0"/>
          <a:ext cx="0" cy="0"/>
          <a:chOff x="0" y="0"/>
          <a:chExt cx="0" cy="0"/>
        </a:xfrm>
      </p:grpSpPr>
      <p:sp>
        <p:nvSpPr>
          <p:cNvPr id="202" name="Google Shape;202;p6"/>
          <p:cNvSpPr/>
          <p:nvPr/>
        </p:nvSpPr>
        <p:spPr>
          <a:xfrm>
            <a:off x="3675600" y="0"/>
            <a:ext cx="85164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3" name="Google Shape;203;p6"/>
          <p:cNvSpPr txBox="1">
            <a:spLocks noGrp="1"/>
          </p:cNvSpPr>
          <p:nvPr>
            <p:ph type="title"/>
          </p:nvPr>
        </p:nvSpPr>
        <p:spPr>
          <a:xfrm>
            <a:off x="3824700" y="282167"/>
            <a:ext cx="7472000" cy="76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3600"/>
              <a:buNone/>
              <a:defRPr>
                <a:solidFill>
                  <a:schemeClr val="accent1"/>
                </a:solidFill>
              </a:defRPr>
            </a:lvl1pPr>
            <a:lvl2pPr lvl="1" algn="r" rtl="0">
              <a:spcBef>
                <a:spcPts val="0"/>
              </a:spcBef>
              <a:spcAft>
                <a:spcPts val="0"/>
              </a:spcAft>
              <a:buClr>
                <a:schemeClr val="accent1"/>
              </a:buClr>
              <a:buSzPts val="2800"/>
              <a:buNone/>
              <a:defRPr>
                <a:solidFill>
                  <a:schemeClr val="accent1"/>
                </a:solidFill>
              </a:defRPr>
            </a:lvl2pPr>
            <a:lvl3pPr lvl="2" algn="r" rtl="0">
              <a:spcBef>
                <a:spcPts val="0"/>
              </a:spcBef>
              <a:spcAft>
                <a:spcPts val="0"/>
              </a:spcAft>
              <a:buClr>
                <a:schemeClr val="accent1"/>
              </a:buClr>
              <a:buSzPts val="2800"/>
              <a:buNone/>
              <a:defRPr>
                <a:solidFill>
                  <a:schemeClr val="accent1"/>
                </a:solidFill>
              </a:defRPr>
            </a:lvl3pPr>
            <a:lvl4pPr lvl="3" algn="r" rtl="0">
              <a:spcBef>
                <a:spcPts val="0"/>
              </a:spcBef>
              <a:spcAft>
                <a:spcPts val="0"/>
              </a:spcAft>
              <a:buClr>
                <a:schemeClr val="accent1"/>
              </a:buClr>
              <a:buSzPts val="2800"/>
              <a:buNone/>
              <a:defRPr>
                <a:solidFill>
                  <a:schemeClr val="accent1"/>
                </a:solidFill>
              </a:defRPr>
            </a:lvl4pPr>
            <a:lvl5pPr lvl="4" algn="r" rtl="0">
              <a:spcBef>
                <a:spcPts val="0"/>
              </a:spcBef>
              <a:spcAft>
                <a:spcPts val="0"/>
              </a:spcAft>
              <a:buClr>
                <a:schemeClr val="accent1"/>
              </a:buClr>
              <a:buSzPts val="2800"/>
              <a:buNone/>
              <a:defRPr>
                <a:solidFill>
                  <a:schemeClr val="accent1"/>
                </a:solidFill>
              </a:defRPr>
            </a:lvl5pPr>
            <a:lvl6pPr lvl="5" algn="r" rtl="0">
              <a:spcBef>
                <a:spcPts val="0"/>
              </a:spcBef>
              <a:spcAft>
                <a:spcPts val="0"/>
              </a:spcAft>
              <a:buClr>
                <a:schemeClr val="accent1"/>
              </a:buClr>
              <a:buSzPts val="2800"/>
              <a:buNone/>
              <a:defRPr>
                <a:solidFill>
                  <a:schemeClr val="accent1"/>
                </a:solidFill>
              </a:defRPr>
            </a:lvl6pPr>
            <a:lvl7pPr lvl="6" algn="r" rtl="0">
              <a:spcBef>
                <a:spcPts val="0"/>
              </a:spcBef>
              <a:spcAft>
                <a:spcPts val="0"/>
              </a:spcAft>
              <a:buClr>
                <a:schemeClr val="accent1"/>
              </a:buClr>
              <a:buSzPts val="2800"/>
              <a:buNone/>
              <a:defRPr>
                <a:solidFill>
                  <a:schemeClr val="accent1"/>
                </a:solidFill>
              </a:defRPr>
            </a:lvl7pPr>
            <a:lvl8pPr lvl="7" algn="r" rtl="0">
              <a:spcBef>
                <a:spcPts val="0"/>
              </a:spcBef>
              <a:spcAft>
                <a:spcPts val="0"/>
              </a:spcAft>
              <a:buClr>
                <a:schemeClr val="accent1"/>
              </a:buClr>
              <a:buSzPts val="2800"/>
              <a:buNone/>
              <a:defRPr>
                <a:solidFill>
                  <a:schemeClr val="accent1"/>
                </a:solidFill>
              </a:defRPr>
            </a:lvl8pPr>
            <a:lvl9pPr lvl="8" algn="r" rtl="0">
              <a:spcBef>
                <a:spcPts val="0"/>
              </a:spcBef>
              <a:spcAft>
                <a:spcPts val="0"/>
              </a:spcAft>
              <a:buClr>
                <a:schemeClr val="accent1"/>
              </a:buClr>
              <a:buSzPts val="2800"/>
              <a:buNone/>
              <a:defRPr>
                <a:solidFill>
                  <a:schemeClr val="accent1"/>
                </a:solidFill>
              </a:defRPr>
            </a:lvl9pPr>
          </a:lstStyle>
          <a:p>
            <a:endParaRPr/>
          </a:p>
        </p:txBody>
      </p:sp>
      <p:sp>
        <p:nvSpPr>
          <p:cNvPr id="204" name="Google Shape;204;p6"/>
          <p:cNvSpPr txBox="1">
            <a:spLocks noGrp="1"/>
          </p:cNvSpPr>
          <p:nvPr>
            <p:ph type="body" idx="1"/>
          </p:nvPr>
        </p:nvSpPr>
        <p:spPr>
          <a:xfrm>
            <a:off x="212400" y="1536633"/>
            <a:ext cx="3300000" cy="45552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rgbClr val="FFFFFF"/>
              </a:buClr>
              <a:buSzPts val="1600"/>
              <a:buChar char="●"/>
              <a:defRPr sz="2133">
                <a:solidFill>
                  <a:srgbClr val="FFFFFF"/>
                </a:solidFill>
              </a:defRPr>
            </a:lvl1pPr>
            <a:lvl2pPr marL="1219170" lvl="1" indent="-440256" rtl="0">
              <a:spcBef>
                <a:spcPts val="2133"/>
              </a:spcBef>
              <a:spcAft>
                <a:spcPts val="0"/>
              </a:spcAft>
              <a:buClr>
                <a:srgbClr val="FFFFFF"/>
              </a:buClr>
              <a:buSzPts val="1600"/>
              <a:buChar char="○"/>
              <a:defRPr sz="2133">
                <a:solidFill>
                  <a:srgbClr val="FFFFFF"/>
                </a:solidFill>
              </a:defRPr>
            </a:lvl2pPr>
            <a:lvl3pPr marL="1828754" lvl="2" indent="-440256" rtl="0">
              <a:spcBef>
                <a:spcPts val="2133"/>
              </a:spcBef>
              <a:spcAft>
                <a:spcPts val="0"/>
              </a:spcAft>
              <a:buClr>
                <a:srgbClr val="FFFFFF"/>
              </a:buClr>
              <a:buSzPts val="1600"/>
              <a:buChar char="■"/>
              <a:defRPr sz="2133">
                <a:solidFill>
                  <a:srgbClr val="FFFFFF"/>
                </a:solidFill>
              </a:defRPr>
            </a:lvl3pPr>
            <a:lvl4pPr marL="2438339" lvl="3" indent="-440256" rtl="0">
              <a:spcBef>
                <a:spcPts val="2133"/>
              </a:spcBef>
              <a:spcAft>
                <a:spcPts val="0"/>
              </a:spcAft>
              <a:buClr>
                <a:srgbClr val="FFFFFF"/>
              </a:buClr>
              <a:buSzPts val="1600"/>
              <a:buChar char="●"/>
              <a:defRPr sz="2133">
                <a:solidFill>
                  <a:srgbClr val="FFFFFF"/>
                </a:solidFill>
              </a:defRPr>
            </a:lvl4pPr>
            <a:lvl5pPr marL="3047924" lvl="4" indent="-440256" rtl="0">
              <a:spcBef>
                <a:spcPts val="2133"/>
              </a:spcBef>
              <a:spcAft>
                <a:spcPts val="0"/>
              </a:spcAft>
              <a:buClr>
                <a:srgbClr val="FFFFFF"/>
              </a:buClr>
              <a:buSzPts val="1600"/>
              <a:buChar char="○"/>
              <a:defRPr sz="2133">
                <a:solidFill>
                  <a:srgbClr val="FFFFFF"/>
                </a:solidFill>
              </a:defRPr>
            </a:lvl5pPr>
            <a:lvl6pPr marL="3657509" lvl="5" indent="-440256" rtl="0">
              <a:spcBef>
                <a:spcPts val="2133"/>
              </a:spcBef>
              <a:spcAft>
                <a:spcPts val="0"/>
              </a:spcAft>
              <a:buClr>
                <a:srgbClr val="FFFFFF"/>
              </a:buClr>
              <a:buSzPts val="1600"/>
              <a:buChar char="■"/>
              <a:defRPr sz="2133">
                <a:solidFill>
                  <a:srgbClr val="FFFFFF"/>
                </a:solidFill>
              </a:defRPr>
            </a:lvl6pPr>
            <a:lvl7pPr marL="4267093" lvl="6" indent="-440256" rtl="0">
              <a:spcBef>
                <a:spcPts val="2133"/>
              </a:spcBef>
              <a:spcAft>
                <a:spcPts val="0"/>
              </a:spcAft>
              <a:buClr>
                <a:srgbClr val="FFFFFF"/>
              </a:buClr>
              <a:buSzPts val="1600"/>
              <a:buChar char="●"/>
              <a:defRPr sz="2133">
                <a:solidFill>
                  <a:srgbClr val="FFFFFF"/>
                </a:solidFill>
              </a:defRPr>
            </a:lvl7pPr>
            <a:lvl8pPr marL="4876678" lvl="7" indent="-440256" rtl="0">
              <a:spcBef>
                <a:spcPts val="2133"/>
              </a:spcBef>
              <a:spcAft>
                <a:spcPts val="0"/>
              </a:spcAft>
              <a:buClr>
                <a:srgbClr val="FFFFFF"/>
              </a:buClr>
              <a:buSzPts val="1600"/>
              <a:buChar char="○"/>
              <a:defRPr sz="2133">
                <a:solidFill>
                  <a:srgbClr val="FFFFFF"/>
                </a:solidFill>
              </a:defRPr>
            </a:lvl8pPr>
            <a:lvl9pPr marL="5486263" lvl="8" indent="-440256" rtl="0">
              <a:spcBef>
                <a:spcPts val="2133"/>
              </a:spcBef>
              <a:spcAft>
                <a:spcPts val="2133"/>
              </a:spcAft>
              <a:buClr>
                <a:srgbClr val="FFFFFF"/>
              </a:buClr>
              <a:buSzPts val="1600"/>
              <a:buChar char="■"/>
              <a:defRPr sz="2133">
                <a:solidFill>
                  <a:srgbClr val="FFFFFF"/>
                </a:solidFill>
              </a:defRPr>
            </a:lvl9pPr>
          </a:lstStyle>
          <a:p>
            <a:endParaRPr/>
          </a:p>
        </p:txBody>
      </p:sp>
      <p:sp>
        <p:nvSpPr>
          <p:cNvPr id="205" name="Google Shape;205;p6"/>
          <p:cNvSpPr txBox="1">
            <a:spLocks noGrp="1"/>
          </p:cNvSpPr>
          <p:nvPr>
            <p:ph type="body" idx="2"/>
          </p:nvPr>
        </p:nvSpPr>
        <p:spPr>
          <a:xfrm>
            <a:off x="3941949" y="1536633"/>
            <a:ext cx="3300000" cy="45552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endParaRPr/>
          </a:p>
        </p:txBody>
      </p:sp>
      <p:sp>
        <p:nvSpPr>
          <p:cNvPr id="206" name="Google Shape;206;p6"/>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207" name="Google Shape;207;p6"/>
          <p:cNvSpPr txBox="1">
            <a:spLocks noGrp="1"/>
          </p:cNvSpPr>
          <p:nvPr>
            <p:ph type="body" idx="3"/>
          </p:nvPr>
        </p:nvSpPr>
        <p:spPr>
          <a:xfrm>
            <a:off x="7671513" y="1536633"/>
            <a:ext cx="3300000" cy="45552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SzPts val="1600"/>
              <a:buChar char="●"/>
              <a:defRPr sz="2133"/>
            </a:lvl1pPr>
            <a:lvl2pPr marL="1219170" lvl="1" indent="-440256" rtl="0">
              <a:spcBef>
                <a:spcPts val="2133"/>
              </a:spcBef>
              <a:spcAft>
                <a:spcPts val="0"/>
              </a:spcAft>
              <a:buSzPts val="1600"/>
              <a:buChar char="○"/>
              <a:defRPr sz="2133"/>
            </a:lvl2pPr>
            <a:lvl3pPr marL="1828754" lvl="2" indent="-440256" rtl="0">
              <a:spcBef>
                <a:spcPts val="2133"/>
              </a:spcBef>
              <a:spcAft>
                <a:spcPts val="0"/>
              </a:spcAft>
              <a:buSzPts val="1600"/>
              <a:buChar char="■"/>
              <a:defRPr sz="2133"/>
            </a:lvl3pPr>
            <a:lvl4pPr marL="2438339" lvl="3" indent="-440256" rtl="0">
              <a:spcBef>
                <a:spcPts val="2133"/>
              </a:spcBef>
              <a:spcAft>
                <a:spcPts val="0"/>
              </a:spcAft>
              <a:buSzPts val="1600"/>
              <a:buChar char="●"/>
              <a:defRPr sz="2133"/>
            </a:lvl4pPr>
            <a:lvl5pPr marL="3047924" lvl="4" indent="-440256" rtl="0">
              <a:spcBef>
                <a:spcPts val="2133"/>
              </a:spcBef>
              <a:spcAft>
                <a:spcPts val="0"/>
              </a:spcAft>
              <a:buSzPts val="1600"/>
              <a:buChar char="○"/>
              <a:defRPr sz="2133"/>
            </a:lvl5pPr>
            <a:lvl6pPr marL="3657509" lvl="5" indent="-440256" rtl="0">
              <a:spcBef>
                <a:spcPts val="2133"/>
              </a:spcBef>
              <a:spcAft>
                <a:spcPts val="0"/>
              </a:spcAft>
              <a:buSzPts val="1600"/>
              <a:buChar char="■"/>
              <a:defRPr sz="2133"/>
            </a:lvl6pPr>
            <a:lvl7pPr marL="4267093" lvl="6" indent="-440256" rtl="0">
              <a:spcBef>
                <a:spcPts val="2133"/>
              </a:spcBef>
              <a:spcAft>
                <a:spcPts val="0"/>
              </a:spcAft>
              <a:buSzPts val="1600"/>
              <a:buChar char="●"/>
              <a:defRPr sz="2133"/>
            </a:lvl7pPr>
            <a:lvl8pPr marL="4876678" lvl="7" indent="-440256" rtl="0">
              <a:spcBef>
                <a:spcPts val="2133"/>
              </a:spcBef>
              <a:spcAft>
                <a:spcPts val="0"/>
              </a:spcAft>
              <a:buSzPts val="1600"/>
              <a:buChar char="○"/>
              <a:defRPr sz="2133"/>
            </a:lvl8pPr>
            <a:lvl9pPr marL="5486263" lvl="8" indent="-440256" rtl="0">
              <a:spcBef>
                <a:spcPts val="2133"/>
              </a:spcBef>
              <a:spcAft>
                <a:spcPts val="2133"/>
              </a:spcAft>
              <a:buSzPts val="1600"/>
              <a:buChar char="■"/>
              <a:defRPr sz="2133"/>
            </a:lvl9pPr>
          </a:lstStyle>
          <a:p>
            <a:endParaRPr/>
          </a:p>
        </p:txBody>
      </p:sp>
      <p:sp>
        <p:nvSpPr>
          <p:cNvPr id="208" name="Google Shape;208;p6"/>
          <p:cNvSpPr/>
          <p:nvPr/>
        </p:nvSpPr>
        <p:spPr>
          <a:xfrm>
            <a:off x="11480800" y="5935533"/>
            <a:ext cx="731600" cy="435200"/>
          </a:xfrm>
          <a:prstGeom prst="rect">
            <a:avLst/>
          </a:prstGeom>
          <a:gradFill>
            <a:gsLst>
              <a:gs pos="0">
                <a:schemeClr val="accent2"/>
              </a:gs>
              <a:gs pos="100000">
                <a:schemeClr val="accent1"/>
              </a:gs>
            </a:gsLst>
            <a:lin ang="1619866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3552872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09"/>
        <p:cNvGrpSpPr/>
        <p:nvPr/>
      </p:nvGrpSpPr>
      <p:grpSpPr>
        <a:xfrm>
          <a:off x="0" y="0"/>
          <a:ext cx="0" cy="0"/>
          <a:chOff x="0" y="0"/>
          <a:chExt cx="0" cy="0"/>
        </a:xfrm>
      </p:grpSpPr>
      <p:sp>
        <p:nvSpPr>
          <p:cNvPr id="210" name="Google Shape;210;p7"/>
          <p:cNvSpPr/>
          <p:nvPr/>
        </p:nvSpPr>
        <p:spPr>
          <a:xfrm>
            <a:off x="-2800" y="-12633"/>
            <a:ext cx="12192000" cy="6858000"/>
          </a:xfrm>
          <a:prstGeom prst="frame">
            <a:avLst>
              <a:gd name="adj1" fmla="val 4416"/>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1" name="Google Shape;211;p7"/>
          <p:cNvSpPr txBox="1">
            <a:spLocks noGrp="1"/>
          </p:cNvSpPr>
          <p:nvPr>
            <p:ph type="title"/>
          </p:nvPr>
        </p:nvSpPr>
        <p:spPr>
          <a:xfrm>
            <a:off x="720400" y="1101367"/>
            <a:ext cx="3461200" cy="4229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2" name="Google Shape;212;p7"/>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711118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13"/>
        <p:cNvGrpSpPr/>
        <p:nvPr/>
      </p:nvGrpSpPr>
      <p:grpSpPr>
        <a:xfrm>
          <a:off x="0" y="0"/>
          <a:ext cx="0" cy="0"/>
          <a:chOff x="0" y="0"/>
          <a:chExt cx="0" cy="0"/>
        </a:xfrm>
      </p:grpSpPr>
      <p:sp>
        <p:nvSpPr>
          <p:cNvPr id="214" name="Google Shape;214;p8"/>
          <p:cNvSpPr/>
          <p:nvPr/>
        </p:nvSpPr>
        <p:spPr>
          <a:xfrm>
            <a:off x="3675600" y="0"/>
            <a:ext cx="85164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r" rtl="0">
              <a:spcBef>
                <a:spcPts val="0"/>
              </a:spcBef>
              <a:spcAft>
                <a:spcPts val="0"/>
              </a:spcAft>
              <a:buNone/>
            </a:pPr>
            <a:endParaRPr sz="2400"/>
          </a:p>
        </p:txBody>
      </p:sp>
      <p:sp>
        <p:nvSpPr>
          <p:cNvPr id="215" name="Google Shape;215;p8"/>
          <p:cNvSpPr txBox="1">
            <a:spLocks noGrp="1"/>
          </p:cNvSpPr>
          <p:nvPr>
            <p:ph type="title"/>
          </p:nvPr>
        </p:nvSpPr>
        <p:spPr>
          <a:xfrm>
            <a:off x="5101400" y="753400"/>
            <a:ext cx="6195200" cy="10076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3600"/>
              <a:buFont typeface="Source Code Pro"/>
              <a:buNone/>
              <a:defRPr sz="4800" b="1">
                <a:solidFill>
                  <a:schemeClr val="accent1"/>
                </a:solidFill>
                <a:latin typeface="Source Code Pro"/>
                <a:ea typeface="Source Code Pro"/>
                <a:cs typeface="Source Code Pro"/>
                <a:sym typeface="Source Code Pro"/>
              </a:defRPr>
            </a:lvl1pPr>
            <a:lvl2pPr lvl="1" algn="r">
              <a:spcBef>
                <a:spcPts val="0"/>
              </a:spcBef>
              <a:spcAft>
                <a:spcPts val="0"/>
              </a:spcAft>
              <a:buSzPts val="2400"/>
              <a:buNone/>
              <a:defRPr sz="3200"/>
            </a:lvl2pPr>
            <a:lvl3pPr lvl="2" algn="r">
              <a:spcBef>
                <a:spcPts val="0"/>
              </a:spcBef>
              <a:spcAft>
                <a:spcPts val="0"/>
              </a:spcAft>
              <a:buSzPts val="2400"/>
              <a:buNone/>
              <a:defRPr sz="3200"/>
            </a:lvl3pPr>
            <a:lvl4pPr lvl="3" algn="r">
              <a:spcBef>
                <a:spcPts val="0"/>
              </a:spcBef>
              <a:spcAft>
                <a:spcPts val="0"/>
              </a:spcAft>
              <a:buSzPts val="2400"/>
              <a:buNone/>
              <a:defRPr sz="3200"/>
            </a:lvl4pPr>
            <a:lvl5pPr lvl="4" algn="r">
              <a:spcBef>
                <a:spcPts val="0"/>
              </a:spcBef>
              <a:spcAft>
                <a:spcPts val="0"/>
              </a:spcAft>
              <a:buSzPts val="2400"/>
              <a:buNone/>
              <a:defRPr sz="3200"/>
            </a:lvl5pPr>
            <a:lvl6pPr lvl="5" algn="r">
              <a:spcBef>
                <a:spcPts val="0"/>
              </a:spcBef>
              <a:spcAft>
                <a:spcPts val="0"/>
              </a:spcAft>
              <a:buSzPts val="2400"/>
              <a:buNone/>
              <a:defRPr sz="3200"/>
            </a:lvl6pPr>
            <a:lvl7pPr lvl="6" algn="r">
              <a:spcBef>
                <a:spcPts val="0"/>
              </a:spcBef>
              <a:spcAft>
                <a:spcPts val="0"/>
              </a:spcAft>
              <a:buSzPts val="2400"/>
              <a:buNone/>
              <a:defRPr sz="3200"/>
            </a:lvl7pPr>
            <a:lvl8pPr lvl="7" algn="r">
              <a:spcBef>
                <a:spcPts val="0"/>
              </a:spcBef>
              <a:spcAft>
                <a:spcPts val="0"/>
              </a:spcAft>
              <a:buSzPts val="2400"/>
              <a:buNone/>
              <a:defRPr sz="3200"/>
            </a:lvl8pPr>
            <a:lvl9pPr lvl="8" algn="r">
              <a:spcBef>
                <a:spcPts val="0"/>
              </a:spcBef>
              <a:spcAft>
                <a:spcPts val="0"/>
              </a:spcAft>
              <a:buSzPts val="2400"/>
              <a:buNone/>
              <a:defRPr sz="3200"/>
            </a:lvl9pPr>
          </a:lstStyle>
          <a:p>
            <a:endParaRPr/>
          </a:p>
        </p:txBody>
      </p:sp>
      <p:sp>
        <p:nvSpPr>
          <p:cNvPr id="216" name="Google Shape;216;p8"/>
          <p:cNvSpPr txBox="1">
            <a:spLocks noGrp="1"/>
          </p:cNvSpPr>
          <p:nvPr>
            <p:ph type="body" idx="1"/>
          </p:nvPr>
        </p:nvSpPr>
        <p:spPr>
          <a:xfrm>
            <a:off x="5101400" y="1865400"/>
            <a:ext cx="6195200" cy="4239200"/>
          </a:xfrm>
          <a:prstGeom prst="rect">
            <a:avLst/>
          </a:prstGeom>
        </p:spPr>
        <p:txBody>
          <a:bodyPr spcFirstLastPara="1" wrap="square" lIns="91425" tIns="91425" rIns="91425" bIns="91425" anchor="t" anchorCtr="0">
            <a:noAutofit/>
          </a:bodyPr>
          <a:lstStyle>
            <a:lvl1pPr marL="609585" lvl="0" indent="-457189" algn="r">
              <a:spcBef>
                <a:spcPts val="0"/>
              </a:spcBef>
              <a:spcAft>
                <a:spcPts val="0"/>
              </a:spcAft>
              <a:buSzPts val="1800"/>
              <a:buChar char="●"/>
              <a:defRPr/>
            </a:lvl1pPr>
            <a:lvl2pPr marL="1219170" lvl="1" indent="-457189" algn="r">
              <a:spcBef>
                <a:spcPts val="2133"/>
              </a:spcBef>
              <a:spcAft>
                <a:spcPts val="0"/>
              </a:spcAft>
              <a:buSzPts val="1800"/>
              <a:buChar char="○"/>
              <a:defRPr/>
            </a:lvl2pPr>
            <a:lvl3pPr marL="1828754" lvl="2" indent="-457189" algn="r">
              <a:spcBef>
                <a:spcPts val="2133"/>
              </a:spcBef>
              <a:spcAft>
                <a:spcPts val="0"/>
              </a:spcAft>
              <a:buSzPts val="1800"/>
              <a:buChar char="■"/>
              <a:defRPr/>
            </a:lvl3pPr>
            <a:lvl4pPr marL="2438339" lvl="3" indent="-457189" algn="r">
              <a:spcBef>
                <a:spcPts val="2133"/>
              </a:spcBef>
              <a:spcAft>
                <a:spcPts val="0"/>
              </a:spcAft>
              <a:buSzPts val="1800"/>
              <a:buChar char="●"/>
              <a:defRPr/>
            </a:lvl4pPr>
            <a:lvl5pPr marL="3047924" lvl="4" indent="-457189" algn="r">
              <a:spcBef>
                <a:spcPts val="2133"/>
              </a:spcBef>
              <a:spcAft>
                <a:spcPts val="0"/>
              </a:spcAft>
              <a:buSzPts val="1800"/>
              <a:buChar char="○"/>
              <a:defRPr/>
            </a:lvl5pPr>
            <a:lvl6pPr marL="3657509" lvl="5" indent="-457189" algn="r">
              <a:spcBef>
                <a:spcPts val="2133"/>
              </a:spcBef>
              <a:spcAft>
                <a:spcPts val="0"/>
              </a:spcAft>
              <a:buSzPts val="1800"/>
              <a:buChar char="■"/>
              <a:defRPr/>
            </a:lvl6pPr>
            <a:lvl7pPr marL="4267093" lvl="6" indent="-457189" algn="r">
              <a:spcBef>
                <a:spcPts val="2133"/>
              </a:spcBef>
              <a:spcAft>
                <a:spcPts val="0"/>
              </a:spcAft>
              <a:buSzPts val="1800"/>
              <a:buChar char="●"/>
              <a:defRPr/>
            </a:lvl7pPr>
            <a:lvl8pPr marL="4876678" lvl="7" indent="-457189" algn="r">
              <a:spcBef>
                <a:spcPts val="2133"/>
              </a:spcBef>
              <a:spcAft>
                <a:spcPts val="0"/>
              </a:spcAft>
              <a:buSzPts val="1800"/>
              <a:buChar char="○"/>
              <a:defRPr/>
            </a:lvl8pPr>
            <a:lvl9pPr marL="5486263" lvl="8" indent="-457189" algn="r">
              <a:spcBef>
                <a:spcPts val="2133"/>
              </a:spcBef>
              <a:spcAft>
                <a:spcPts val="2133"/>
              </a:spcAft>
              <a:buSzPts val="1800"/>
              <a:buChar char="■"/>
              <a:defRPr/>
            </a:lvl9pPr>
          </a:lstStyle>
          <a:p>
            <a:endParaRPr/>
          </a:p>
        </p:txBody>
      </p:sp>
      <p:sp>
        <p:nvSpPr>
          <p:cNvPr id="217" name="Google Shape;217;p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
        <p:nvSpPr>
          <p:cNvPr id="218" name="Google Shape;218;p8"/>
          <p:cNvSpPr/>
          <p:nvPr/>
        </p:nvSpPr>
        <p:spPr>
          <a:xfrm>
            <a:off x="11480800" y="5935533"/>
            <a:ext cx="731600" cy="435200"/>
          </a:xfrm>
          <a:prstGeom prst="rect">
            <a:avLst/>
          </a:prstGeom>
          <a:gradFill>
            <a:gsLst>
              <a:gs pos="0">
                <a:schemeClr val="accent2"/>
              </a:gs>
              <a:gs pos="100000">
                <a:schemeClr val="accent1"/>
              </a:gs>
            </a:gsLst>
            <a:lin ang="1619866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23487055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19"/>
        <p:cNvGrpSpPr/>
        <p:nvPr/>
      </p:nvGrpSpPr>
      <p:grpSpPr>
        <a:xfrm>
          <a:off x="0" y="0"/>
          <a:ext cx="0" cy="0"/>
          <a:chOff x="0" y="0"/>
          <a:chExt cx="0" cy="0"/>
        </a:xfrm>
      </p:grpSpPr>
      <p:sp>
        <p:nvSpPr>
          <p:cNvPr id="220" name="Google Shape;220;p9"/>
          <p:cNvSpPr/>
          <p:nvPr/>
        </p:nvSpPr>
        <p:spPr>
          <a:xfrm>
            <a:off x="-35667" y="0"/>
            <a:ext cx="85164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1" name="Google Shape;221;p9"/>
          <p:cNvSpPr txBox="1">
            <a:spLocks noGrp="1"/>
          </p:cNvSpPr>
          <p:nvPr>
            <p:ph type="title"/>
          </p:nvPr>
        </p:nvSpPr>
        <p:spPr>
          <a:xfrm>
            <a:off x="365733" y="740800"/>
            <a:ext cx="7713600" cy="1756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Font typeface="Source Code Pro"/>
              <a:buNone/>
              <a:defRPr b="1">
                <a:latin typeface="Source Code Pro"/>
                <a:ea typeface="Source Code Pro"/>
                <a:cs typeface="Source Code Pro"/>
                <a:sym typeface="Source Code Pro"/>
              </a:defRPr>
            </a:lvl1pPr>
            <a:lvl2pPr lvl="1" rtl="0">
              <a:spcBef>
                <a:spcPts val="0"/>
              </a:spcBef>
              <a:spcAft>
                <a:spcPts val="0"/>
              </a:spcAft>
              <a:buSzPts val="2400"/>
              <a:buNone/>
              <a:defRPr sz="3200"/>
            </a:lvl2pPr>
            <a:lvl3pPr lvl="2" rtl="0">
              <a:spcBef>
                <a:spcPts val="0"/>
              </a:spcBef>
              <a:spcAft>
                <a:spcPts val="0"/>
              </a:spcAft>
              <a:buSzPts val="2400"/>
              <a:buNone/>
              <a:defRPr sz="3200"/>
            </a:lvl3pPr>
            <a:lvl4pPr lvl="3" rtl="0">
              <a:spcBef>
                <a:spcPts val="0"/>
              </a:spcBef>
              <a:spcAft>
                <a:spcPts val="0"/>
              </a:spcAft>
              <a:buSzPts val="2400"/>
              <a:buNone/>
              <a:defRPr sz="3200"/>
            </a:lvl4pPr>
            <a:lvl5pPr lvl="4" rtl="0">
              <a:spcBef>
                <a:spcPts val="0"/>
              </a:spcBef>
              <a:spcAft>
                <a:spcPts val="0"/>
              </a:spcAft>
              <a:buSzPts val="2400"/>
              <a:buNone/>
              <a:defRPr sz="3200"/>
            </a:lvl5pPr>
            <a:lvl6pPr lvl="5" rtl="0">
              <a:spcBef>
                <a:spcPts val="0"/>
              </a:spcBef>
              <a:spcAft>
                <a:spcPts val="0"/>
              </a:spcAft>
              <a:buSzPts val="2400"/>
              <a:buNone/>
              <a:defRPr sz="3200"/>
            </a:lvl6pPr>
            <a:lvl7pPr lvl="6" rtl="0">
              <a:spcBef>
                <a:spcPts val="0"/>
              </a:spcBef>
              <a:spcAft>
                <a:spcPts val="0"/>
              </a:spcAft>
              <a:buSzPts val="2400"/>
              <a:buNone/>
              <a:defRPr sz="3200"/>
            </a:lvl7pPr>
            <a:lvl8pPr lvl="7" rtl="0">
              <a:spcBef>
                <a:spcPts val="0"/>
              </a:spcBef>
              <a:spcAft>
                <a:spcPts val="0"/>
              </a:spcAft>
              <a:buSzPts val="2400"/>
              <a:buNone/>
              <a:defRPr sz="3200"/>
            </a:lvl8pPr>
            <a:lvl9pPr lvl="8" rtl="0">
              <a:spcBef>
                <a:spcPts val="0"/>
              </a:spcBef>
              <a:spcAft>
                <a:spcPts val="0"/>
              </a:spcAft>
              <a:buSzPts val="2400"/>
              <a:buNone/>
              <a:defRPr sz="3200"/>
            </a:lvl9pPr>
          </a:lstStyle>
          <a:p>
            <a:endParaRPr/>
          </a:p>
        </p:txBody>
      </p:sp>
      <p:sp>
        <p:nvSpPr>
          <p:cNvPr id="222" name="Google Shape;222;p9"/>
          <p:cNvSpPr txBox="1">
            <a:spLocks noGrp="1"/>
          </p:cNvSpPr>
          <p:nvPr>
            <p:ph type="body" idx="1"/>
          </p:nvPr>
        </p:nvSpPr>
        <p:spPr>
          <a:xfrm>
            <a:off x="676933" y="2882100"/>
            <a:ext cx="7402400" cy="32100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Clr>
                <a:schemeClr val="accent1"/>
              </a:buClr>
              <a:buSzPts val="1800"/>
              <a:buChar char="▌"/>
              <a:defRPr/>
            </a:lvl1pPr>
            <a:lvl2pPr marL="1219170" lvl="1" indent="-457189" rtl="0">
              <a:spcBef>
                <a:spcPts val="2133"/>
              </a:spcBef>
              <a:spcAft>
                <a:spcPts val="0"/>
              </a:spcAft>
              <a:buSzPts val="1800"/>
              <a:buChar char="○"/>
              <a:defRPr/>
            </a:lvl2pPr>
            <a:lvl3pPr marL="1828754" lvl="2" indent="-457189" rtl="0">
              <a:spcBef>
                <a:spcPts val="2133"/>
              </a:spcBef>
              <a:spcAft>
                <a:spcPts val="0"/>
              </a:spcAft>
              <a:buSzPts val="1800"/>
              <a:buChar char="■"/>
              <a:defRPr/>
            </a:lvl3pPr>
            <a:lvl4pPr marL="2438339" lvl="3" indent="-457189" rtl="0">
              <a:spcBef>
                <a:spcPts val="2133"/>
              </a:spcBef>
              <a:spcAft>
                <a:spcPts val="0"/>
              </a:spcAft>
              <a:buSzPts val="1800"/>
              <a:buChar char="●"/>
              <a:defRPr/>
            </a:lvl4pPr>
            <a:lvl5pPr marL="3047924" lvl="4" indent="-457189" rtl="0">
              <a:spcBef>
                <a:spcPts val="2133"/>
              </a:spcBef>
              <a:spcAft>
                <a:spcPts val="0"/>
              </a:spcAft>
              <a:buSzPts val="1800"/>
              <a:buChar char="○"/>
              <a:defRPr/>
            </a:lvl5pPr>
            <a:lvl6pPr marL="3657509" lvl="5" indent="-457189" rtl="0">
              <a:spcBef>
                <a:spcPts val="2133"/>
              </a:spcBef>
              <a:spcAft>
                <a:spcPts val="0"/>
              </a:spcAft>
              <a:buSzPts val="1800"/>
              <a:buChar char="■"/>
              <a:defRPr/>
            </a:lvl6pPr>
            <a:lvl7pPr marL="4267093" lvl="6" indent="-457189" rtl="0">
              <a:spcBef>
                <a:spcPts val="2133"/>
              </a:spcBef>
              <a:spcAft>
                <a:spcPts val="0"/>
              </a:spcAft>
              <a:buSzPts val="1800"/>
              <a:buChar char="●"/>
              <a:defRPr/>
            </a:lvl7pPr>
            <a:lvl8pPr marL="4876678" lvl="7" indent="-457189" rtl="0">
              <a:spcBef>
                <a:spcPts val="2133"/>
              </a:spcBef>
              <a:spcAft>
                <a:spcPts val="0"/>
              </a:spcAft>
              <a:buSzPts val="1800"/>
              <a:buChar char="○"/>
              <a:defRPr/>
            </a:lvl8pPr>
            <a:lvl9pPr marL="5486263" lvl="8" indent="-457189" rtl="0">
              <a:spcBef>
                <a:spcPts val="2133"/>
              </a:spcBef>
              <a:spcAft>
                <a:spcPts val="2133"/>
              </a:spcAft>
              <a:buSzPts val="1800"/>
              <a:buChar char="■"/>
              <a:defRPr/>
            </a:lvl9pPr>
          </a:lstStyle>
          <a:p>
            <a:endParaRPr/>
          </a:p>
        </p:txBody>
      </p:sp>
      <p:sp>
        <p:nvSpPr>
          <p:cNvPr id="223" name="Google Shape;223;p9"/>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
        <p:nvSpPr>
          <p:cNvPr id="224" name="Google Shape;224;p9"/>
          <p:cNvSpPr/>
          <p:nvPr/>
        </p:nvSpPr>
        <p:spPr>
          <a:xfrm>
            <a:off x="-35667" y="6001867"/>
            <a:ext cx="731600" cy="435200"/>
          </a:xfrm>
          <a:prstGeom prst="rect">
            <a:avLst/>
          </a:prstGeom>
          <a:gradFill>
            <a:gsLst>
              <a:gs pos="0">
                <a:schemeClr val="accent2"/>
              </a:gs>
              <a:gs pos="100000">
                <a:schemeClr val="accent1"/>
              </a:gs>
            </a:gsLst>
            <a:lin ang="1619866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5" name="Google Shape;225;p9"/>
          <p:cNvSpPr/>
          <p:nvPr/>
        </p:nvSpPr>
        <p:spPr>
          <a:xfrm>
            <a:off x="11480800" y="390567"/>
            <a:ext cx="731600" cy="4352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26" name="Google Shape;226;p9"/>
          <p:cNvGrpSpPr/>
          <p:nvPr/>
        </p:nvGrpSpPr>
        <p:grpSpPr>
          <a:xfrm>
            <a:off x="9351365" y="3322094"/>
            <a:ext cx="2190241" cy="2679780"/>
            <a:chOff x="1521055" y="5141261"/>
            <a:chExt cx="1251948" cy="1531770"/>
          </a:xfrm>
        </p:grpSpPr>
        <p:sp>
          <p:nvSpPr>
            <p:cNvPr id="227" name="Google Shape;227;p9"/>
            <p:cNvSpPr/>
            <p:nvPr/>
          </p:nvSpPr>
          <p:spPr>
            <a:xfrm>
              <a:off x="1521055" y="5141261"/>
              <a:ext cx="1251948" cy="1531770"/>
            </a:xfrm>
            <a:custGeom>
              <a:avLst/>
              <a:gdLst/>
              <a:ahLst/>
              <a:cxnLst/>
              <a:rect l="l" t="t" r="r" b="b"/>
              <a:pathLst>
                <a:path w="1251948" h="1531770" extrusionOk="0">
                  <a:moveTo>
                    <a:pt x="1185026" y="613088"/>
                  </a:moveTo>
                  <a:lnTo>
                    <a:pt x="140533" y="9734"/>
                  </a:lnTo>
                  <a:cubicBezTo>
                    <a:pt x="120724" y="-1509"/>
                    <a:pt x="101987" y="-3115"/>
                    <a:pt x="86996" y="5451"/>
                  </a:cubicBezTo>
                  <a:lnTo>
                    <a:pt x="24894" y="41588"/>
                  </a:lnTo>
                  <a:cubicBezTo>
                    <a:pt x="24894" y="41588"/>
                    <a:pt x="24894" y="41588"/>
                    <a:pt x="24894" y="41588"/>
                  </a:cubicBezTo>
                  <a:cubicBezTo>
                    <a:pt x="24894" y="41588"/>
                    <a:pt x="24894" y="41588"/>
                    <a:pt x="24894" y="41588"/>
                  </a:cubicBezTo>
                  <a:lnTo>
                    <a:pt x="24894" y="41588"/>
                  </a:lnTo>
                  <a:cubicBezTo>
                    <a:pt x="24894" y="41588"/>
                    <a:pt x="24627" y="41855"/>
                    <a:pt x="24627" y="41855"/>
                  </a:cubicBezTo>
                  <a:cubicBezTo>
                    <a:pt x="10172" y="50421"/>
                    <a:pt x="2409" y="67285"/>
                    <a:pt x="2141" y="89235"/>
                  </a:cubicBezTo>
                  <a:lnTo>
                    <a:pt x="0" y="763792"/>
                  </a:lnTo>
                  <a:cubicBezTo>
                    <a:pt x="0" y="806353"/>
                    <a:pt x="29980" y="858284"/>
                    <a:pt x="66920" y="879699"/>
                  </a:cubicBezTo>
                  <a:lnTo>
                    <a:pt x="526797" y="1145239"/>
                  </a:lnTo>
                  <a:lnTo>
                    <a:pt x="526797" y="1185926"/>
                  </a:lnTo>
                  <a:cubicBezTo>
                    <a:pt x="509666" y="1185123"/>
                    <a:pt x="492534" y="1188871"/>
                    <a:pt x="479953" y="1196098"/>
                  </a:cubicBezTo>
                  <a:lnTo>
                    <a:pt x="394295" y="1245887"/>
                  </a:lnTo>
                  <a:cubicBezTo>
                    <a:pt x="381446" y="1253382"/>
                    <a:pt x="374486" y="1263822"/>
                    <a:pt x="374219" y="1275332"/>
                  </a:cubicBezTo>
                  <a:cubicBezTo>
                    <a:pt x="374219" y="1275332"/>
                    <a:pt x="374219" y="1275599"/>
                    <a:pt x="374219" y="1275599"/>
                  </a:cubicBezTo>
                  <a:lnTo>
                    <a:pt x="374219" y="1311736"/>
                  </a:lnTo>
                  <a:cubicBezTo>
                    <a:pt x="374219" y="1312539"/>
                    <a:pt x="374219" y="1313343"/>
                    <a:pt x="374486" y="1313878"/>
                  </a:cubicBezTo>
                  <a:cubicBezTo>
                    <a:pt x="375557" y="1324585"/>
                    <a:pt x="382517" y="1334222"/>
                    <a:pt x="394563" y="1341181"/>
                  </a:cubicBezTo>
                  <a:lnTo>
                    <a:pt x="706679" y="1521331"/>
                  </a:lnTo>
                  <a:cubicBezTo>
                    <a:pt x="718725" y="1528291"/>
                    <a:pt x="734250" y="1531770"/>
                    <a:pt x="749508" y="1531770"/>
                  </a:cubicBezTo>
                  <a:cubicBezTo>
                    <a:pt x="765034" y="1531770"/>
                    <a:pt x="780292" y="1528291"/>
                    <a:pt x="792337" y="1521331"/>
                  </a:cubicBezTo>
                  <a:lnTo>
                    <a:pt x="877995" y="1471542"/>
                  </a:lnTo>
                  <a:cubicBezTo>
                    <a:pt x="890576" y="1464315"/>
                    <a:pt x="897804" y="1454143"/>
                    <a:pt x="898071" y="1442633"/>
                  </a:cubicBezTo>
                  <a:cubicBezTo>
                    <a:pt x="898071" y="1442097"/>
                    <a:pt x="898071" y="1441830"/>
                    <a:pt x="898071" y="1441295"/>
                  </a:cubicBezTo>
                  <a:lnTo>
                    <a:pt x="898071" y="1406228"/>
                  </a:lnTo>
                  <a:cubicBezTo>
                    <a:pt x="898071" y="1406228"/>
                    <a:pt x="898071" y="1406228"/>
                    <a:pt x="898071" y="1406228"/>
                  </a:cubicBezTo>
                  <a:cubicBezTo>
                    <a:pt x="898071" y="1406228"/>
                    <a:pt x="898071" y="1406228"/>
                    <a:pt x="898071" y="1406228"/>
                  </a:cubicBezTo>
                  <a:cubicBezTo>
                    <a:pt x="898071" y="1394718"/>
                    <a:pt x="890576" y="1383743"/>
                    <a:pt x="877728" y="1376248"/>
                  </a:cubicBezTo>
                  <a:lnTo>
                    <a:pt x="761019" y="1308792"/>
                  </a:lnTo>
                  <a:lnTo>
                    <a:pt x="761019" y="1280418"/>
                  </a:lnTo>
                  <a:lnTo>
                    <a:pt x="1111681" y="1483052"/>
                  </a:lnTo>
                  <a:cubicBezTo>
                    <a:pt x="1122924" y="1489477"/>
                    <a:pt x="1133899" y="1492957"/>
                    <a:pt x="1144071" y="1492957"/>
                  </a:cubicBezTo>
                  <a:cubicBezTo>
                    <a:pt x="1151566" y="1492957"/>
                    <a:pt x="1158526" y="1491083"/>
                    <a:pt x="1164950" y="1487603"/>
                  </a:cubicBezTo>
                  <a:cubicBezTo>
                    <a:pt x="1164950" y="1487603"/>
                    <a:pt x="1164950" y="1487603"/>
                    <a:pt x="1164950" y="1487603"/>
                  </a:cubicBezTo>
                  <a:cubicBezTo>
                    <a:pt x="1164950" y="1487603"/>
                    <a:pt x="1164950" y="1487603"/>
                    <a:pt x="1164950" y="1487603"/>
                  </a:cubicBezTo>
                  <a:lnTo>
                    <a:pt x="1227320" y="1451466"/>
                  </a:lnTo>
                  <a:cubicBezTo>
                    <a:pt x="1242042" y="1442900"/>
                    <a:pt x="1250073" y="1426036"/>
                    <a:pt x="1250073" y="1403819"/>
                  </a:cubicBezTo>
                  <a:lnTo>
                    <a:pt x="1251946" y="729797"/>
                  </a:lnTo>
                  <a:cubicBezTo>
                    <a:pt x="1252214" y="686433"/>
                    <a:pt x="1222234" y="634502"/>
                    <a:pt x="1185026" y="613088"/>
                  </a:cubicBezTo>
                  <a:close/>
                  <a:moveTo>
                    <a:pt x="691421" y="1240265"/>
                  </a:moveTo>
                  <a:lnTo>
                    <a:pt x="690886" y="1386152"/>
                  </a:lnTo>
                  <a:lnTo>
                    <a:pt x="543929" y="1303171"/>
                  </a:lnTo>
                  <a:lnTo>
                    <a:pt x="544464" y="1155411"/>
                  </a:lnTo>
                  <a:lnTo>
                    <a:pt x="691421" y="1240265"/>
                  </a:lnTo>
                  <a:close/>
                  <a:moveTo>
                    <a:pt x="868894" y="1456017"/>
                  </a:moveTo>
                  <a:lnTo>
                    <a:pt x="783236" y="1505805"/>
                  </a:lnTo>
                  <a:cubicBezTo>
                    <a:pt x="765034" y="1516513"/>
                    <a:pt x="733715" y="1516513"/>
                    <a:pt x="715245" y="1505805"/>
                  </a:cubicBezTo>
                  <a:lnTo>
                    <a:pt x="403128" y="1325656"/>
                  </a:lnTo>
                  <a:cubicBezTo>
                    <a:pt x="395901" y="1321640"/>
                    <a:pt x="391618" y="1316287"/>
                    <a:pt x="391618" y="1311201"/>
                  </a:cubicBezTo>
                  <a:cubicBezTo>
                    <a:pt x="391618" y="1310933"/>
                    <a:pt x="391618" y="1310666"/>
                    <a:pt x="391618" y="1310398"/>
                  </a:cubicBezTo>
                  <a:lnTo>
                    <a:pt x="391618" y="1303706"/>
                  </a:lnTo>
                  <a:cubicBezTo>
                    <a:pt x="392421" y="1304241"/>
                    <a:pt x="393492" y="1305044"/>
                    <a:pt x="394295" y="1305580"/>
                  </a:cubicBezTo>
                  <a:lnTo>
                    <a:pt x="706411" y="1485729"/>
                  </a:lnTo>
                  <a:cubicBezTo>
                    <a:pt x="718457" y="1492689"/>
                    <a:pt x="733983" y="1496169"/>
                    <a:pt x="749241" y="1496169"/>
                  </a:cubicBezTo>
                  <a:cubicBezTo>
                    <a:pt x="764766" y="1496169"/>
                    <a:pt x="780024" y="1492689"/>
                    <a:pt x="792070" y="1485729"/>
                  </a:cubicBezTo>
                  <a:lnTo>
                    <a:pt x="877728" y="1435941"/>
                  </a:lnTo>
                  <a:cubicBezTo>
                    <a:pt x="878531" y="1435405"/>
                    <a:pt x="879334" y="1434870"/>
                    <a:pt x="880137" y="1434335"/>
                  </a:cubicBezTo>
                  <a:lnTo>
                    <a:pt x="880137" y="1442097"/>
                  </a:lnTo>
                  <a:cubicBezTo>
                    <a:pt x="880137" y="1442097"/>
                    <a:pt x="880137" y="1442365"/>
                    <a:pt x="880137" y="1442365"/>
                  </a:cubicBezTo>
                  <a:cubicBezTo>
                    <a:pt x="879601" y="1447183"/>
                    <a:pt x="875586" y="1452002"/>
                    <a:pt x="868894" y="1456017"/>
                  </a:cubicBezTo>
                  <a:close/>
                  <a:moveTo>
                    <a:pt x="868626" y="1391506"/>
                  </a:moveTo>
                  <a:cubicBezTo>
                    <a:pt x="875854" y="1395789"/>
                    <a:pt x="880137" y="1401142"/>
                    <a:pt x="880137" y="1406228"/>
                  </a:cubicBezTo>
                  <a:cubicBezTo>
                    <a:pt x="880137" y="1411314"/>
                    <a:pt x="876122" y="1416667"/>
                    <a:pt x="868894" y="1420683"/>
                  </a:cubicBezTo>
                  <a:lnTo>
                    <a:pt x="783236" y="1470472"/>
                  </a:lnTo>
                  <a:cubicBezTo>
                    <a:pt x="765034" y="1481179"/>
                    <a:pt x="733715" y="1481179"/>
                    <a:pt x="715245" y="1470472"/>
                  </a:cubicBezTo>
                  <a:lnTo>
                    <a:pt x="403128" y="1290322"/>
                  </a:lnTo>
                  <a:cubicBezTo>
                    <a:pt x="395901" y="1286039"/>
                    <a:pt x="391618" y="1280686"/>
                    <a:pt x="391618" y="1275599"/>
                  </a:cubicBezTo>
                  <a:cubicBezTo>
                    <a:pt x="391618" y="1270514"/>
                    <a:pt x="395633" y="1265427"/>
                    <a:pt x="402861" y="1261145"/>
                  </a:cubicBezTo>
                  <a:lnTo>
                    <a:pt x="488519" y="1211356"/>
                  </a:lnTo>
                  <a:cubicBezTo>
                    <a:pt x="498155" y="1205735"/>
                    <a:pt x="512342" y="1202790"/>
                    <a:pt x="526262" y="1203593"/>
                  </a:cubicBezTo>
                  <a:lnTo>
                    <a:pt x="525994" y="1308256"/>
                  </a:lnTo>
                  <a:cubicBezTo>
                    <a:pt x="525994" y="1311469"/>
                    <a:pt x="527600" y="1314413"/>
                    <a:pt x="530545" y="1316019"/>
                  </a:cubicBezTo>
                  <a:lnTo>
                    <a:pt x="695169" y="1409173"/>
                  </a:lnTo>
                  <a:cubicBezTo>
                    <a:pt x="695704" y="1409440"/>
                    <a:pt x="696240" y="1409708"/>
                    <a:pt x="696775" y="1409708"/>
                  </a:cubicBezTo>
                  <a:cubicBezTo>
                    <a:pt x="697043" y="1409708"/>
                    <a:pt x="697043" y="1409975"/>
                    <a:pt x="697310" y="1409975"/>
                  </a:cubicBezTo>
                  <a:cubicBezTo>
                    <a:pt x="698113" y="1410243"/>
                    <a:pt x="698916" y="1410243"/>
                    <a:pt x="699452" y="1410243"/>
                  </a:cubicBezTo>
                  <a:cubicBezTo>
                    <a:pt x="700255" y="1410243"/>
                    <a:pt x="701058" y="1410243"/>
                    <a:pt x="701861" y="1409975"/>
                  </a:cubicBezTo>
                  <a:cubicBezTo>
                    <a:pt x="701861" y="1409975"/>
                    <a:pt x="702129" y="1409975"/>
                    <a:pt x="702129" y="1409975"/>
                  </a:cubicBezTo>
                  <a:cubicBezTo>
                    <a:pt x="702664" y="1409708"/>
                    <a:pt x="703467" y="1409440"/>
                    <a:pt x="704002" y="1409173"/>
                  </a:cubicBezTo>
                  <a:cubicBezTo>
                    <a:pt x="704002" y="1409173"/>
                    <a:pt x="704002" y="1409173"/>
                    <a:pt x="704002" y="1409173"/>
                  </a:cubicBezTo>
                  <a:lnTo>
                    <a:pt x="755933" y="1378925"/>
                  </a:lnTo>
                  <a:cubicBezTo>
                    <a:pt x="758609" y="1377318"/>
                    <a:pt x="760215" y="1374374"/>
                    <a:pt x="760215" y="1371429"/>
                  </a:cubicBezTo>
                  <a:lnTo>
                    <a:pt x="760215" y="1329404"/>
                  </a:lnTo>
                  <a:lnTo>
                    <a:pt x="868626" y="1391506"/>
                  </a:lnTo>
                  <a:close/>
                  <a:moveTo>
                    <a:pt x="742816" y="1366076"/>
                  </a:moveTo>
                  <a:lnTo>
                    <a:pt x="708553" y="1385884"/>
                  </a:lnTo>
                  <a:lnTo>
                    <a:pt x="708821" y="1250438"/>
                  </a:lnTo>
                  <a:lnTo>
                    <a:pt x="742816" y="1270246"/>
                  </a:lnTo>
                  <a:lnTo>
                    <a:pt x="742816" y="1366076"/>
                  </a:lnTo>
                  <a:close/>
                  <a:moveTo>
                    <a:pt x="1120515" y="1467527"/>
                  </a:moveTo>
                  <a:lnTo>
                    <a:pt x="543126" y="1133996"/>
                  </a:lnTo>
                  <a:cubicBezTo>
                    <a:pt x="541520" y="1131854"/>
                    <a:pt x="539111" y="1130248"/>
                    <a:pt x="536434" y="1129981"/>
                  </a:cubicBezTo>
                  <a:lnTo>
                    <a:pt x="76022" y="864173"/>
                  </a:lnTo>
                  <a:cubicBezTo>
                    <a:pt x="44435" y="845970"/>
                    <a:pt x="17667" y="799929"/>
                    <a:pt x="17935" y="763524"/>
                  </a:cubicBezTo>
                  <a:lnTo>
                    <a:pt x="19808" y="89503"/>
                  </a:lnTo>
                  <a:cubicBezTo>
                    <a:pt x="19808" y="73709"/>
                    <a:pt x="24894" y="62199"/>
                    <a:pt x="33728" y="56846"/>
                  </a:cubicBezTo>
                  <a:lnTo>
                    <a:pt x="33728" y="56846"/>
                  </a:lnTo>
                  <a:cubicBezTo>
                    <a:pt x="37208" y="54704"/>
                    <a:pt x="41223" y="53901"/>
                    <a:pt x="45774" y="53901"/>
                  </a:cubicBezTo>
                  <a:cubicBezTo>
                    <a:pt x="52733" y="53901"/>
                    <a:pt x="60764" y="56310"/>
                    <a:pt x="69330" y="61396"/>
                  </a:cubicBezTo>
                  <a:lnTo>
                    <a:pt x="1114090" y="664482"/>
                  </a:lnTo>
                  <a:cubicBezTo>
                    <a:pt x="1145677" y="682685"/>
                    <a:pt x="1172177" y="728726"/>
                    <a:pt x="1172177" y="765131"/>
                  </a:cubicBezTo>
                  <a:lnTo>
                    <a:pt x="1170304" y="1439153"/>
                  </a:lnTo>
                  <a:cubicBezTo>
                    <a:pt x="1170304" y="1454946"/>
                    <a:pt x="1165218" y="1466456"/>
                    <a:pt x="1156384" y="1471810"/>
                  </a:cubicBezTo>
                  <a:cubicBezTo>
                    <a:pt x="1147015" y="1477164"/>
                    <a:pt x="1134434" y="1475557"/>
                    <a:pt x="1120515" y="1467527"/>
                  </a:cubicBezTo>
                  <a:close/>
                  <a:moveTo>
                    <a:pt x="1218486" y="1435673"/>
                  </a:moveTo>
                  <a:lnTo>
                    <a:pt x="1186365" y="1454411"/>
                  </a:lnTo>
                  <a:cubicBezTo>
                    <a:pt x="1187168" y="1449860"/>
                    <a:pt x="1187703" y="1444774"/>
                    <a:pt x="1187703" y="1439420"/>
                  </a:cubicBezTo>
                  <a:lnTo>
                    <a:pt x="1189577" y="765399"/>
                  </a:lnTo>
                  <a:cubicBezTo>
                    <a:pt x="1189577" y="722837"/>
                    <a:pt x="1159596" y="670907"/>
                    <a:pt x="1122656" y="649493"/>
                  </a:cubicBezTo>
                  <a:lnTo>
                    <a:pt x="78163" y="46138"/>
                  </a:lnTo>
                  <a:cubicBezTo>
                    <a:pt x="73345" y="43462"/>
                    <a:pt x="68526" y="41052"/>
                    <a:pt x="63708" y="39446"/>
                  </a:cubicBezTo>
                  <a:lnTo>
                    <a:pt x="95830" y="20709"/>
                  </a:lnTo>
                  <a:cubicBezTo>
                    <a:pt x="104931" y="15355"/>
                    <a:pt x="117512" y="16961"/>
                    <a:pt x="131699" y="24991"/>
                  </a:cubicBezTo>
                  <a:lnTo>
                    <a:pt x="1176460" y="628078"/>
                  </a:lnTo>
                  <a:cubicBezTo>
                    <a:pt x="1208047" y="646280"/>
                    <a:pt x="1234547" y="692322"/>
                    <a:pt x="1234547" y="728726"/>
                  </a:cubicBezTo>
                  <a:lnTo>
                    <a:pt x="1232673" y="1402748"/>
                  </a:lnTo>
                  <a:cubicBezTo>
                    <a:pt x="1232406" y="1418809"/>
                    <a:pt x="1227587" y="1430319"/>
                    <a:pt x="1218486" y="14356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8" name="Google Shape;228;p9"/>
            <p:cNvSpPr/>
            <p:nvPr/>
          </p:nvSpPr>
          <p:spPr>
            <a:xfrm>
              <a:off x="1677607" y="5339323"/>
              <a:ext cx="169603" cy="107191"/>
            </a:xfrm>
            <a:custGeom>
              <a:avLst/>
              <a:gdLst/>
              <a:ahLst/>
              <a:cxnLst/>
              <a:rect l="l" t="t" r="r" b="b"/>
              <a:pathLst>
                <a:path w="169603" h="107191" extrusionOk="0">
                  <a:moveTo>
                    <a:pt x="5396" y="20463"/>
                  </a:moveTo>
                  <a:lnTo>
                    <a:pt x="152888" y="105586"/>
                  </a:lnTo>
                  <a:cubicBezTo>
                    <a:pt x="154762" y="106656"/>
                    <a:pt x="156636" y="107192"/>
                    <a:pt x="158510" y="107192"/>
                  </a:cubicBezTo>
                  <a:cubicBezTo>
                    <a:pt x="162257" y="107192"/>
                    <a:pt x="166005" y="105318"/>
                    <a:pt x="168146" y="101570"/>
                  </a:cubicBezTo>
                  <a:cubicBezTo>
                    <a:pt x="171091" y="96217"/>
                    <a:pt x="169484" y="89525"/>
                    <a:pt x="164131" y="86580"/>
                  </a:cubicBezTo>
                  <a:lnTo>
                    <a:pt x="16638" y="1457"/>
                  </a:lnTo>
                  <a:cubicBezTo>
                    <a:pt x="11285" y="-1487"/>
                    <a:pt x="4593" y="119"/>
                    <a:pt x="1648" y="5473"/>
                  </a:cubicBezTo>
                  <a:cubicBezTo>
                    <a:pt x="-1564" y="10826"/>
                    <a:pt x="42" y="17518"/>
                    <a:pt x="5396" y="204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9" name="Google Shape;229;p9"/>
            <p:cNvSpPr/>
            <p:nvPr/>
          </p:nvSpPr>
          <p:spPr>
            <a:xfrm>
              <a:off x="1677401" y="5397143"/>
              <a:ext cx="213441" cy="132621"/>
            </a:xfrm>
            <a:custGeom>
              <a:avLst/>
              <a:gdLst/>
              <a:ahLst/>
              <a:cxnLst/>
              <a:rect l="l" t="t" r="r" b="b"/>
              <a:pathLst>
                <a:path w="213441" h="132621" extrusionOk="0">
                  <a:moveTo>
                    <a:pt x="5334" y="20463"/>
                  </a:moveTo>
                  <a:lnTo>
                    <a:pt x="196726" y="131015"/>
                  </a:lnTo>
                  <a:cubicBezTo>
                    <a:pt x="198600" y="132086"/>
                    <a:pt x="200474" y="132621"/>
                    <a:pt x="202348" y="132621"/>
                  </a:cubicBezTo>
                  <a:cubicBezTo>
                    <a:pt x="206095" y="132621"/>
                    <a:pt x="209843" y="130748"/>
                    <a:pt x="211984" y="127000"/>
                  </a:cubicBezTo>
                  <a:cubicBezTo>
                    <a:pt x="214929" y="121646"/>
                    <a:pt x="213322" y="114954"/>
                    <a:pt x="207969" y="112010"/>
                  </a:cubicBezTo>
                  <a:lnTo>
                    <a:pt x="16577" y="1457"/>
                  </a:lnTo>
                  <a:cubicBezTo>
                    <a:pt x="11223" y="-1487"/>
                    <a:pt x="4531" y="119"/>
                    <a:pt x="1586" y="5473"/>
                  </a:cubicBezTo>
                  <a:cubicBezTo>
                    <a:pt x="-1626" y="10558"/>
                    <a:pt x="248" y="17250"/>
                    <a:pt x="5334" y="204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0" name="Google Shape;230;p9"/>
            <p:cNvSpPr/>
            <p:nvPr/>
          </p:nvSpPr>
          <p:spPr>
            <a:xfrm>
              <a:off x="1736955" y="5499932"/>
              <a:ext cx="97220" cy="65433"/>
            </a:xfrm>
            <a:custGeom>
              <a:avLst/>
              <a:gdLst/>
              <a:ahLst/>
              <a:cxnLst/>
              <a:rect l="l" t="t" r="r" b="b"/>
              <a:pathLst>
                <a:path w="97220" h="65433" extrusionOk="0">
                  <a:moveTo>
                    <a:pt x="91666" y="44821"/>
                  </a:moveTo>
                  <a:lnTo>
                    <a:pt x="16448" y="1457"/>
                  </a:lnTo>
                  <a:cubicBezTo>
                    <a:pt x="11094" y="-1487"/>
                    <a:pt x="4402" y="119"/>
                    <a:pt x="1457" y="5472"/>
                  </a:cubicBezTo>
                  <a:cubicBezTo>
                    <a:pt x="-1487" y="10826"/>
                    <a:pt x="119" y="17518"/>
                    <a:pt x="5473" y="20463"/>
                  </a:cubicBezTo>
                  <a:lnTo>
                    <a:pt x="80691" y="63827"/>
                  </a:lnTo>
                  <a:cubicBezTo>
                    <a:pt x="82565" y="64898"/>
                    <a:pt x="84439" y="65433"/>
                    <a:pt x="86312" y="65433"/>
                  </a:cubicBezTo>
                  <a:cubicBezTo>
                    <a:pt x="90060" y="65433"/>
                    <a:pt x="93808" y="63559"/>
                    <a:pt x="95949" y="59812"/>
                  </a:cubicBezTo>
                  <a:cubicBezTo>
                    <a:pt x="98626" y="54726"/>
                    <a:pt x="97020" y="47766"/>
                    <a:pt x="91666" y="4482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1" name="Google Shape;231;p9"/>
            <p:cNvSpPr/>
            <p:nvPr/>
          </p:nvSpPr>
          <p:spPr>
            <a:xfrm>
              <a:off x="1736955" y="5546777"/>
              <a:ext cx="97166" cy="65433"/>
            </a:xfrm>
            <a:custGeom>
              <a:avLst/>
              <a:gdLst/>
              <a:ahLst/>
              <a:cxnLst/>
              <a:rect l="l" t="t" r="r" b="b"/>
              <a:pathLst>
                <a:path w="97166" h="65433" extrusionOk="0">
                  <a:moveTo>
                    <a:pt x="91666" y="44821"/>
                  </a:moveTo>
                  <a:lnTo>
                    <a:pt x="16448" y="1457"/>
                  </a:lnTo>
                  <a:cubicBezTo>
                    <a:pt x="11094" y="-1487"/>
                    <a:pt x="4402" y="119"/>
                    <a:pt x="1457" y="5472"/>
                  </a:cubicBezTo>
                  <a:cubicBezTo>
                    <a:pt x="-1487" y="10826"/>
                    <a:pt x="119" y="17518"/>
                    <a:pt x="5473" y="20463"/>
                  </a:cubicBezTo>
                  <a:lnTo>
                    <a:pt x="80691" y="63827"/>
                  </a:lnTo>
                  <a:cubicBezTo>
                    <a:pt x="82565" y="64898"/>
                    <a:pt x="84439" y="65433"/>
                    <a:pt x="86312" y="65433"/>
                  </a:cubicBezTo>
                  <a:cubicBezTo>
                    <a:pt x="90060" y="65433"/>
                    <a:pt x="93808" y="63559"/>
                    <a:pt x="95949" y="59812"/>
                  </a:cubicBezTo>
                  <a:cubicBezTo>
                    <a:pt x="98626" y="54458"/>
                    <a:pt x="96752" y="47766"/>
                    <a:pt x="91666" y="4482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2" name="Google Shape;232;p9"/>
            <p:cNvSpPr/>
            <p:nvPr/>
          </p:nvSpPr>
          <p:spPr>
            <a:xfrm>
              <a:off x="1736955" y="5593621"/>
              <a:ext cx="97166" cy="65433"/>
            </a:xfrm>
            <a:custGeom>
              <a:avLst/>
              <a:gdLst/>
              <a:ahLst/>
              <a:cxnLst/>
              <a:rect l="l" t="t" r="r" b="b"/>
              <a:pathLst>
                <a:path w="97166" h="65433" extrusionOk="0">
                  <a:moveTo>
                    <a:pt x="91666" y="44821"/>
                  </a:moveTo>
                  <a:lnTo>
                    <a:pt x="16448" y="1457"/>
                  </a:lnTo>
                  <a:cubicBezTo>
                    <a:pt x="11094" y="-1487"/>
                    <a:pt x="4402" y="119"/>
                    <a:pt x="1457" y="5472"/>
                  </a:cubicBezTo>
                  <a:cubicBezTo>
                    <a:pt x="-1487" y="10826"/>
                    <a:pt x="119" y="17518"/>
                    <a:pt x="5473" y="20463"/>
                  </a:cubicBezTo>
                  <a:lnTo>
                    <a:pt x="80691" y="63827"/>
                  </a:lnTo>
                  <a:cubicBezTo>
                    <a:pt x="82565" y="64898"/>
                    <a:pt x="84439" y="65433"/>
                    <a:pt x="86312" y="65433"/>
                  </a:cubicBezTo>
                  <a:cubicBezTo>
                    <a:pt x="90060" y="65433"/>
                    <a:pt x="93808" y="63559"/>
                    <a:pt x="95949" y="59812"/>
                  </a:cubicBezTo>
                  <a:cubicBezTo>
                    <a:pt x="98626" y="54726"/>
                    <a:pt x="96752" y="48034"/>
                    <a:pt x="91666" y="4482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3" name="Google Shape;233;p9"/>
            <p:cNvSpPr/>
            <p:nvPr/>
          </p:nvSpPr>
          <p:spPr>
            <a:xfrm>
              <a:off x="1736955" y="5636985"/>
              <a:ext cx="97166" cy="65433"/>
            </a:xfrm>
            <a:custGeom>
              <a:avLst/>
              <a:gdLst/>
              <a:ahLst/>
              <a:cxnLst/>
              <a:rect l="l" t="t" r="r" b="b"/>
              <a:pathLst>
                <a:path w="97166" h="65433" extrusionOk="0">
                  <a:moveTo>
                    <a:pt x="91666" y="44822"/>
                  </a:moveTo>
                  <a:lnTo>
                    <a:pt x="16448" y="1457"/>
                  </a:lnTo>
                  <a:cubicBezTo>
                    <a:pt x="11094" y="-1487"/>
                    <a:pt x="4402" y="119"/>
                    <a:pt x="1457" y="5472"/>
                  </a:cubicBezTo>
                  <a:cubicBezTo>
                    <a:pt x="-1487" y="10826"/>
                    <a:pt x="119" y="17518"/>
                    <a:pt x="5473" y="20463"/>
                  </a:cubicBezTo>
                  <a:lnTo>
                    <a:pt x="80691" y="63827"/>
                  </a:lnTo>
                  <a:cubicBezTo>
                    <a:pt x="82565" y="64898"/>
                    <a:pt x="84439" y="65433"/>
                    <a:pt x="86312" y="65433"/>
                  </a:cubicBezTo>
                  <a:cubicBezTo>
                    <a:pt x="90060" y="65433"/>
                    <a:pt x="93808" y="63560"/>
                    <a:pt x="95949" y="59812"/>
                  </a:cubicBezTo>
                  <a:cubicBezTo>
                    <a:pt x="98626" y="54458"/>
                    <a:pt x="96752" y="47766"/>
                    <a:pt x="91666" y="44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4" name="Google Shape;234;p9"/>
            <p:cNvSpPr/>
            <p:nvPr/>
          </p:nvSpPr>
          <p:spPr>
            <a:xfrm>
              <a:off x="1677530" y="5662950"/>
              <a:ext cx="174966" cy="110403"/>
            </a:xfrm>
            <a:custGeom>
              <a:avLst/>
              <a:gdLst/>
              <a:ahLst/>
              <a:cxnLst/>
              <a:rect l="l" t="t" r="r" b="b"/>
              <a:pathLst>
                <a:path w="174966" h="110403" extrusionOk="0">
                  <a:moveTo>
                    <a:pt x="169294" y="89792"/>
                  </a:moveTo>
                  <a:lnTo>
                    <a:pt x="16448" y="1457"/>
                  </a:lnTo>
                  <a:cubicBezTo>
                    <a:pt x="11094" y="-1487"/>
                    <a:pt x="4402" y="119"/>
                    <a:pt x="1457" y="5473"/>
                  </a:cubicBezTo>
                  <a:cubicBezTo>
                    <a:pt x="-1487" y="10826"/>
                    <a:pt x="119" y="17518"/>
                    <a:pt x="5473" y="20462"/>
                  </a:cubicBezTo>
                  <a:lnTo>
                    <a:pt x="158319" y="108797"/>
                  </a:lnTo>
                  <a:cubicBezTo>
                    <a:pt x="160193" y="109869"/>
                    <a:pt x="162066" y="110404"/>
                    <a:pt x="163940" y="110404"/>
                  </a:cubicBezTo>
                  <a:cubicBezTo>
                    <a:pt x="167688" y="110404"/>
                    <a:pt x="171435" y="108530"/>
                    <a:pt x="173577" y="104782"/>
                  </a:cubicBezTo>
                  <a:cubicBezTo>
                    <a:pt x="176521" y="99696"/>
                    <a:pt x="174647" y="93004"/>
                    <a:pt x="169294" y="8979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5" name="Google Shape;235;p9"/>
            <p:cNvSpPr/>
            <p:nvPr/>
          </p:nvSpPr>
          <p:spPr>
            <a:xfrm>
              <a:off x="1736955" y="5760119"/>
              <a:ext cx="97220" cy="65433"/>
            </a:xfrm>
            <a:custGeom>
              <a:avLst/>
              <a:gdLst/>
              <a:ahLst/>
              <a:cxnLst/>
              <a:rect l="l" t="t" r="r" b="b"/>
              <a:pathLst>
                <a:path w="97220" h="65433" extrusionOk="0">
                  <a:moveTo>
                    <a:pt x="91666" y="44822"/>
                  </a:moveTo>
                  <a:lnTo>
                    <a:pt x="16448" y="1457"/>
                  </a:lnTo>
                  <a:cubicBezTo>
                    <a:pt x="11094" y="-1487"/>
                    <a:pt x="4402" y="119"/>
                    <a:pt x="1457" y="5472"/>
                  </a:cubicBezTo>
                  <a:cubicBezTo>
                    <a:pt x="-1487" y="10826"/>
                    <a:pt x="119" y="17518"/>
                    <a:pt x="5473" y="20463"/>
                  </a:cubicBezTo>
                  <a:lnTo>
                    <a:pt x="80691" y="63827"/>
                  </a:lnTo>
                  <a:cubicBezTo>
                    <a:pt x="82565" y="64898"/>
                    <a:pt x="84439" y="65433"/>
                    <a:pt x="86312" y="65433"/>
                  </a:cubicBezTo>
                  <a:cubicBezTo>
                    <a:pt x="90060" y="65433"/>
                    <a:pt x="93808" y="63560"/>
                    <a:pt x="95949" y="59812"/>
                  </a:cubicBezTo>
                  <a:cubicBezTo>
                    <a:pt x="98626" y="54726"/>
                    <a:pt x="97020" y="48034"/>
                    <a:pt x="91666" y="44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6" name="Google Shape;236;p9"/>
            <p:cNvSpPr/>
            <p:nvPr/>
          </p:nvSpPr>
          <p:spPr>
            <a:xfrm>
              <a:off x="1736955" y="5806963"/>
              <a:ext cx="97166" cy="65433"/>
            </a:xfrm>
            <a:custGeom>
              <a:avLst/>
              <a:gdLst/>
              <a:ahLst/>
              <a:cxnLst/>
              <a:rect l="l" t="t" r="r" b="b"/>
              <a:pathLst>
                <a:path w="97166" h="65433" extrusionOk="0">
                  <a:moveTo>
                    <a:pt x="91666" y="44822"/>
                  </a:moveTo>
                  <a:lnTo>
                    <a:pt x="16448" y="1457"/>
                  </a:lnTo>
                  <a:cubicBezTo>
                    <a:pt x="11094" y="-1487"/>
                    <a:pt x="4402" y="119"/>
                    <a:pt x="1457" y="5472"/>
                  </a:cubicBezTo>
                  <a:cubicBezTo>
                    <a:pt x="-1487" y="10826"/>
                    <a:pt x="119" y="17518"/>
                    <a:pt x="5473" y="20463"/>
                  </a:cubicBezTo>
                  <a:lnTo>
                    <a:pt x="80691" y="63827"/>
                  </a:lnTo>
                  <a:cubicBezTo>
                    <a:pt x="82565" y="64898"/>
                    <a:pt x="84439" y="65433"/>
                    <a:pt x="86312" y="65433"/>
                  </a:cubicBezTo>
                  <a:cubicBezTo>
                    <a:pt x="90060" y="65433"/>
                    <a:pt x="93808" y="63560"/>
                    <a:pt x="95949" y="59812"/>
                  </a:cubicBezTo>
                  <a:cubicBezTo>
                    <a:pt x="98626" y="54726"/>
                    <a:pt x="96752" y="48034"/>
                    <a:pt x="91666" y="44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7" name="Google Shape;237;p9"/>
            <p:cNvSpPr/>
            <p:nvPr/>
          </p:nvSpPr>
          <p:spPr>
            <a:xfrm>
              <a:off x="1736955" y="5854075"/>
              <a:ext cx="97166" cy="65433"/>
            </a:xfrm>
            <a:custGeom>
              <a:avLst/>
              <a:gdLst/>
              <a:ahLst/>
              <a:cxnLst/>
              <a:rect l="l" t="t" r="r" b="b"/>
              <a:pathLst>
                <a:path w="97166" h="65433" extrusionOk="0">
                  <a:moveTo>
                    <a:pt x="91666" y="44822"/>
                  </a:moveTo>
                  <a:lnTo>
                    <a:pt x="16448" y="1457"/>
                  </a:lnTo>
                  <a:cubicBezTo>
                    <a:pt x="11094" y="-1487"/>
                    <a:pt x="4402" y="119"/>
                    <a:pt x="1457" y="5473"/>
                  </a:cubicBezTo>
                  <a:cubicBezTo>
                    <a:pt x="-1487" y="10826"/>
                    <a:pt x="119" y="17518"/>
                    <a:pt x="5473" y="20463"/>
                  </a:cubicBezTo>
                  <a:lnTo>
                    <a:pt x="80691" y="63827"/>
                  </a:lnTo>
                  <a:cubicBezTo>
                    <a:pt x="82565" y="64898"/>
                    <a:pt x="84439" y="65433"/>
                    <a:pt x="86312" y="65433"/>
                  </a:cubicBezTo>
                  <a:cubicBezTo>
                    <a:pt x="90060" y="65433"/>
                    <a:pt x="93808" y="63559"/>
                    <a:pt x="95949" y="59812"/>
                  </a:cubicBezTo>
                  <a:cubicBezTo>
                    <a:pt x="98626" y="54459"/>
                    <a:pt x="96752" y="47767"/>
                    <a:pt x="91666" y="44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8" name="Google Shape;238;p9"/>
            <p:cNvSpPr/>
            <p:nvPr/>
          </p:nvSpPr>
          <p:spPr>
            <a:xfrm>
              <a:off x="1736955" y="5897172"/>
              <a:ext cx="97166" cy="65433"/>
            </a:xfrm>
            <a:custGeom>
              <a:avLst/>
              <a:gdLst/>
              <a:ahLst/>
              <a:cxnLst/>
              <a:rect l="l" t="t" r="r" b="b"/>
              <a:pathLst>
                <a:path w="97166" h="65433" extrusionOk="0">
                  <a:moveTo>
                    <a:pt x="91666" y="44822"/>
                  </a:moveTo>
                  <a:lnTo>
                    <a:pt x="16448" y="1457"/>
                  </a:lnTo>
                  <a:cubicBezTo>
                    <a:pt x="11094" y="-1487"/>
                    <a:pt x="4402" y="119"/>
                    <a:pt x="1457" y="5473"/>
                  </a:cubicBezTo>
                  <a:cubicBezTo>
                    <a:pt x="-1487" y="10826"/>
                    <a:pt x="119" y="17518"/>
                    <a:pt x="5473" y="20462"/>
                  </a:cubicBezTo>
                  <a:lnTo>
                    <a:pt x="80691" y="63827"/>
                  </a:lnTo>
                  <a:cubicBezTo>
                    <a:pt x="82565" y="64898"/>
                    <a:pt x="84439" y="65433"/>
                    <a:pt x="86312" y="65433"/>
                  </a:cubicBezTo>
                  <a:cubicBezTo>
                    <a:pt x="90060" y="65433"/>
                    <a:pt x="93808" y="63559"/>
                    <a:pt x="95949" y="59812"/>
                  </a:cubicBezTo>
                  <a:cubicBezTo>
                    <a:pt x="98626" y="54726"/>
                    <a:pt x="96752" y="48034"/>
                    <a:pt x="91666" y="44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9" name="Google Shape;239;p9"/>
            <p:cNvSpPr/>
            <p:nvPr/>
          </p:nvSpPr>
          <p:spPr>
            <a:xfrm>
              <a:off x="1736955" y="5943480"/>
              <a:ext cx="97166" cy="65433"/>
            </a:xfrm>
            <a:custGeom>
              <a:avLst/>
              <a:gdLst/>
              <a:ahLst/>
              <a:cxnLst/>
              <a:rect l="l" t="t" r="r" b="b"/>
              <a:pathLst>
                <a:path w="97166" h="65433" extrusionOk="0">
                  <a:moveTo>
                    <a:pt x="91666" y="44822"/>
                  </a:moveTo>
                  <a:lnTo>
                    <a:pt x="16448" y="1457"/>
                  </a:lnTo>
                  <a:cubicBezTo>
                    <a:pt x="11094" y="-1487"/>
                    <a:pt x="4402" y="119"/>
                    <a:pt x="1457" y="5472"/>
                  </a:cubicBezTo>
                  <a:cubicBezTo>
                    <a:pt x="-1487" y="10826"/>
                    <a:pt x="119" y="17518"/>
                    <a:pt x="5473" y="20463"/>
                  </a:cubicBezTo>
                  <a:lnTo>
                    <a:pt x="80691" y="63827"/>
                  </a:lnTo>
                  <a:cubicBezTo>
                    <a:pt x="82565" y="64898"/>
                    <a:pt x="84439" y="65433"/>
                    <a:pt x="86312" y="65433"/>
                  </a:cubicBezTo>
                  <a:cubicBezTo>
                    <a:pt x="90060" y="65433"/>
                    <a:pt x="93808" y="63560"/>
                    <a:pt x="95949" y="59812"/>
                  </a:cubicBezTo>
                  <a:cubicBezTo>
                    <a:pt x="98626" y="54726"/>
                    <a:pt x="96752" y="48034"/>
                    <a:pt x="91666" y="44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0" name="Google Shape;240;p9"/>
            <p:cNvSpPr/>
            <p:nvPr/>
          </p:nvSpPr>
          <p:spPr>
            <a:xfrm>
              <a:off x="1736955" y="5986845"/>
              <a:ext cx="97166" cy="65433"/>
            </a:xfrm>
            <a:custGeom>
              <a:avLst/>
              <a:gdLst/>
              <a:ahLst/>
              <a:cxnLst/>
              <a:rect l="l" t="t" r="r" b="b"/>
              <a:pathLst>
                <a:path w="97166" h="65433" extrusionOk="0">
                  <a:moveTo>
                    <a:pt x="91666" y="44822"/>
                  </a:moveTo>
                  <a:lnTo>
                    <a:pt x="16448" y="1457"/>
                  </a:lnTo>
                  <a:cubicBezTo>
                    <a:pt x="11094" y="-1487"/>
                    <a:pt x="4402" y="119"/>
                    <a:pt x="1457" y="5473"/>
                  </a:cubicBezTo>
                  <a:cubicBezTo>
                    <a:pt x="-1487" y="10826"/>
                    <a:pt x="119" y="17518"/>
                    <a:pt x="5473" y="20462"/>
                  </a:cubicBezTo>
                  <a:lnTo>
                    <a:pt x="80691" y="63827"/>
                  </a:lnTo>
                  <a:cubicBezTo>
                    <a:pt x="82565" y="64898"/>
                    <a:pt x="84439" y="65433"/>
                    <a:pt x="86312" y="65433"/>
                  </a:cubicBezTo>
                  <a:cubicBezTo>
                    <a:pt x="90060" y="65433"/>
                    <a:pt x="93808" y="63559"/>
                    <a:pt x="95949" y="59812"/>
                  </a:cubicBezTo>
                  <a:cubicBezTo>
                    <a:pt x="98626" y="54726"/>
                    <a:pt x="96752" y="47766"/>
                    <a:pt x="91666" y="4482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1" name="Google Shape;241;p9"/>
            <p:cNvSpPr/>
            <p:nvPr/>
          </p:nvSpPr>
          <p:spPr>
            <a:xfrm>
              <a:off x="1855270" y="5572087"/>
              <a:ext cx="176640" cy="111325"/>
            </a:xfrm>
            <a:custGeom>
              <a:avLst/>
              <a:gdLst/>
              <a:ahLst/>
              <a:cxnLst/>
              <a:rect l="l" t="t" r="r" b="b"/>
              <a:pathLst>
                <a:path w="176640" h="111325" extrusionOk="0">
                  <a:moveTo>
                    <a:pt x="1457" y="5592"/>
                  </a:moveTo>
                  <a:cubicBezTo>
                    <a:pt x="-1487" y="10945"/>
                    <a:pt x="119" y="17637"/>
                    <a:pt x="5473" y="20582"/>
                  </a:cubicBezTo>
                  <a:lnTo>
                    <a:pt x="159925" y="109720"/>
                  </a:lnTo>
                  <a:cubicBezTo>
                    <a:pt x="161799" y="110790"/>
                    <a:pt x="163672" y="111326"/>
                    <a:pt x="165546" y="111326"/>
                  </a:cubicBezTo>
                  <a:cubicBezTo>
                    <a:pt x="169294" y="111326"/>
                    <a:pt x="173041" y="109452"/>
                    <a:pt x="175183" y="105705"/>
                  </a:cubicBezTo>
                  <a:cubicBezTo>
                    <a:pt x="178127" y="100351"/>
                    <a:pt x="176521" y="93659"/>
                    <a:pt x="171167" y="90714"/>
                  </a:cubicBezTo>
                  <a:lnTo>
                    <a:pt x="16715" y="1576"/>
                  </a:lnTo>
                  <a:cubicBezTo>
                    <a:pt x="11362" y="-1636"/>
                    <a:pt x="4670" y="238"/>
                    <a:pt x="1457" y="559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2" name="Google Shape;242;p9"/>
            <p:cNvSpPr/>
            <p:nvPr/>
          </p:nvSpPr>
          <p:spPr>
            <a:xfrm>
              <a:off x="2040583" y="5679011"/>
              <a:ext cx="74041" cy="52049"/>
            </a:xfrm>
            <a:custGeom>
              <a:avLst/>
              <a:gdLst/>
              <a:ahLst/>
              <a:cxnLst/>
              <a:rect l="l" t="t" r="r" b="b"/>
              <a:pathLst>
                <a:path w="74041" h="52049" extrusionOk="0">
                  <a:moveTo>
                    <a:pt x="5396" y="20462"/>
                  </a:moveTo>
                  <a:lnTo>
                    <a:pt x="57326" y="50443"/>
                  </a:lnTo>
                  <a:cubicBezTo>
                    <a:pt x="59200" y="51514"/>
                    <a:pt x="61073" y="52049"/>
                    <a:pt x="62947" y="52049"/>
                  </a:cubicBezTo>
                  <a:cubicBezTo>
                    <a:pt x="66695" y="52049"/>
                    <a:pt x="70442" y="50175"/>
                    <a:pt x="72584" y="46427"/>
                  </a:cubicBezTo>
                  <a:cubicBezTo>
                    <a:pt x="75528" y="41074"/>
                    <a:pt x="73922" y="34382"/>
                    <a:pt x="68569" y="31438"/>
                  </a:cubicBezTo>
                  <a:lnTo>
                    <a:pt x="16638" y="1457"/>
                  </a:lnTo>
                  <a:cubicBezTo>
                    <a:pt x="11285" y="-1487"/>
                    <a:pt x="4593" y="119"/>
                    <a:pt x="1648" y="5473"/>
                  </a:cubicBezTo>
                  <a:cubicBezTo>
                    <a:pt x="-1564" y="10826"/>
                    <a:pt x="42" y="17518"/>
                    <a:pt x="5396" y="2046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3" name="Google Shape;243;p9"/>
            <p:cNvSpPr/>
            <p:nvPr/>
          </p:nvSpPr>
          <p:spPr>
            <a:xfrm>
              <a:off x="2125319" y="5727997"/>
              <a:ext cx="213621" cy="132621"/>
            </a:xfrm>
            <a:custGeom>
              <a:avLst/>
              <a:gdLst/>
              <a:ahLst/>
              <a:cxnLst/>
              <a:rect l="l" t="t" r="r" b="b"/>
              <a:pathLst>
                <a:path w="213621" h="132621" extrusionOk="0">
                  <a:moveTo>
                    <a:pt x="5514" y="20463"/>
                  </a:moveTo>
                  <a:lnTo>
                    <a:pt x="196907" y="131015"/>
                  </a:lnTo>
                  <a:cubicBezTo>
                    <a:pt x="198781" y="132086"/>
                    <a:pt x="200654" y="132621"/>
                    <a:pt x="202528" y="132621"/>
                  </a:cubicBezTo>
                  <a:cubicBezTo>
                    <a:pt x="206276" y="132621"/>
                    <a:pt x="210023" y="130748"/>
                    <a:pt x="212165" y="127000"/>
                  </a:cubicBezTo>
                  <a:cubicBezTo>
                    <a:pt x="215109" y="121647"/>
                    <a:pt x="213503" y="114955"/>
                    <a:pt x="208149" y="112010"/>
                  </a:cubicBezTo>
                  <a:lnTo>
                    <a:pt x="16757" y="1457"/>
                  </a:lnTo>
                  <a:cubicBezTo>
                    <a:pt x="11403" y="-1487"/>
                    <a:pt x="4711" y="119"/>
                    <a:pt x="1767" y="5472"/>
                  </a:cubicBezTo>
                  <a:cubicBezTo>
                    <a:pt x="-1713" y="10559"/>
                    <a:pt x="161" y="17518"/>
                    <a:pt x="5514" y="204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4" name="Google Shape;244;p9"/>
            <p:cNvSpPr/>
            <p:nvPr/>
          </p:nvSpPr>
          <p:spPr>
            <a:xfrm>
              <a:off x="1855347" y="5619051"/>
              <a:ext cx="108572" cy="72125"/>
            </a:xfrm>
            <a:custGeom>
              <a:avLst/>
              <a:gdLst/>
              <a:ahLst/>
              <a:cxnLst/>
              <a:rect l="l" t="t" r="r" b="b"/>
              <a:pathLst>
                <a:path w="108572" h="72125" extrusionOk="0">
                  <a:moveTo>
                    <a:pt x="5396" y="20463"/>
                  </a:moveTo>
                  <a:lnTo>
                    <a:pt x="91857" y="70519"/>
                  </a:lnTo>
                  <a:cubicBezTo>
                    <a:pt x="93731" y="71590"/>
                    <a:pt x="95604" y="72126"/>
                    <a:pt x="97478" y="72126"/>
                  </a:cubicBezTo>
                  <a:cubicBezTo>
                    <a:pt x="101226" y="72126"/>
                    <a:pt x="104973" y="70251"/>
                    <a:pt x="107115" y="66504"/>
                  </a:cubicBezTo>
                  <a:cubicBezTo>
                    <a:pt x="110059" y="61150"/>
                    <a:pt x="108453" y="54458"/>
                    <a:pt x="103099" y="51514"/>
                  </a:cubicBezTo>
                  <a:lnTo>
                    <a:pt x="16638" y="1457"/>
                  </a:lnTo>
                  <a:cubicBezTo>
                    <a:pt x="11285" y="-1487"/>
                    <a:pt x="4593" y="119"/>
                    <a:pt x="1648" y="5472"/>
                  </a:cubicBezTo>
                  <a:cubicBezTo>
                    <a:pt x="-1564" y="10559"/>
                    <a:pt x="42" y="17518"/>
                    <a:pt x="5396" y="204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5" name="Google Shape;245;p9"/>
            <p:cNvSpPr/>
            <p:nvPr/>
          </p:nvSpPr>
          <p:spPr>
            <a:xfrm>
              <a:off x="1987505" y="5695072"/>
              <a:ext cx="172357" cy="109065"/>
            </a:xfrm>
            <a:custGeom>
              <a:avLst/>
              <a:gdLst/>
              <a:ahLst/>
              <a:cxnLst/>
              <a:rect l="l" t="t" r="r" b="b"/>
              <a:pathLst>
                <a:path w="172357" h="109065" extrusionOk="0">
                  <a:moveTo>
                    <a:pt x="155642" y="107459"/>
                  </a:moveTo>
                  <a:cubicBezTo>
                    <a:pt x="157516" y="108530"/>
                    <a:pt x="159389" y="109065"/>
                    <a:pt x="161263" y="109065"/>
                  </a:cubicBezTo>
                  <a:cubicBezTo>
                    <a:pt x="165011" y="109065"/>
                    <a:pt x="168758" y="107192"/>
                    <a:pt x="170900" y="103444"/>
                  </a:cubicBezTo>
                  <a:cubicBezTo>
                    <a:pt x="173844" y="98090"/>
                    <a:pt x="172238" y="91398"/>
                    <a:pt x="166885" y="88454"/>
                  </a:cubicBezTo>
                  <a:lnTo>
                    <a:pt x="16448" y="1457"/>
                  </a:lnTo>
                  <a:cubicBezTo>
                    <a:pt x="11094" y="-1487"/>
                    <a:pt x="4402" y="119"/>
                    <a:pt x="1457" y="5473"/>
                  </a:cubicBezTo>
                  <a:cubicBezTo>
                    <a:pt x="-1487" y="10826"/>
                    <a:pt x="119" y="17518"/>
                    <a:pt x="5473" y="20462"/>
                  </a:cubicBezTo>
                  <a:lnTo>
                    <a:pt x="155642" y="107459"/>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6" name="Google Shape;246;p9"/>
            <p:cNvSpPr/>
            <p:nvPr/>
          </p:nvSpPr>
          <p:spPr>
            <a:xfrm>
              <a:off x="1855228" y="5665895"/>
              <a:ext cx="148040" cy="94878"/>
            </a:xfrm>
            <a:custGeom>
              <a:avLst/>
              <a:gdLst/>
              <a:ahLst/>
              <a:cxnLst/>
              <a:rect l="l" t="t" r="r" b="b"/>
              <a:pathLst>
                <a:path w="148040" h="94878" extrusionOk="0">
                  <a:moveTo>
                    <a:pt x="5515" y="20463"/>
                  </a:moveTo>
                  <a:lnTo>
                    <a:pt x="131325" y="93272"/>
                  </a:lnTo>
                  <a:cubicBezTo>
                    <a:pt x="133199" y="94343"/>
                    <a:pt x="135072" y="94878"/>
                    <a:pt x="136946" y="94878"/>
                  </a:cubicBezTo>
                  <a:cubicBezTo>
                    <a:pt x="140694" y="94878"/>
                    <a:pt x="144441" y="93004"/>
                    <a:pt x="146583" y="89257"/>
                  </a:cubicBezTo>
                  <a:cubicBezTo>
                    <a:pt x="149527" y="83903"/>
                    <a:pt x="147921" y="77211"/>
                    <a:pt x="142567" y="74266"/>
                  </a:cubicBezTo>
                  <a:lnTo>
                    <a:pt x="16757" y="1457"/>
                  </a:lnTo>
                  <a:cubicBezTo>
                    <a:pt x="11403" y="-1487"/>
                    <a:pt x="4711" y="119"/>
                    <a:pt x="1767" y="5472"/>
                  </a:cubicBezTo>
                  <a:cubicBezTo>
                    <a:pt x="-1713" y="10559"/>
                    <a:pt x="161" y="17518"/>
                    <a:pt x="5515" y="204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7" name="Google Shape;247;p9"/>
            <p:cNvSpPr/>
            <p:nvPr/>
          </p:nvSpPr>
          <p:spPr>
            <a:xfrm>
              <a:off x="2024713" y="5763599"/>
              <a:ext cx="214383" cy="133156"/>
            </a:xfrm>
            <a:custGeom>
              <a:avLst/>
              <a:gdLst/>
              <a:ahLst/>
              <a:cxnLst/>
              <a:rect l="l" t="t" r="r" b="b"/>
              <a:pathLst>
                <a:path w="214383" h="133156" extrusionOk="0">
                  <a:moveTo>
                    <a:pt x="203289" y="133156"/>
                  </a:moveTo>
                  <a:cubicBezTo>
                    <a:pt x="207037" y="133156"/>
                    <a:pt x="210784" y="131283"/>
                    <a:pt x="212926" y="127535"/>
                  </a:cubicBezTo>
                  <a:cubicBezTo>
                    <a:pt x="215870" y="122182"/>
                    <a:pt x="214264" y="115490"/>
                    <a:pt x="208911" y="112545"/>
                  </a:cubicBezTo>
                  <a:lnTo>
                    <a:pt x="16448" y="1457"/>
                  </a:lnTo>
                  <a:cubicBezTo>
                    <a:pt x="11094" y="-1487"/>
                    <a:pt x="4402" y="119"/>
                    <a:pt x="1457" y="5472"/>
                  </a:cubicBezTo>
                  <a:cubicBezTo>
                    <a:pt x="-1487" y="10826"/>
                    <a:pt x="119" y="17518"/>
                    <a:pt x="5473" y="20463"/>
                  </a:cubicBezTo>
                  <a:lnTo>
                    <a:pt x="197936" y="131551"/>
                  </a:lnTo>
                  <a:cubicBezTo>
                    <a:pt x="199542" y="132621"/>
                    <a:pt x="201415" y="133156"/>
                    <a:pt x="203289" y="133156"/>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8" name="Google Shape;248;p9"/>
            <p:cNvSpPr/>
            <p:nvPr/>
          </p:nvSpPr>
          <p:spPr>
            <a:xfrm>
              <a:off x="2266161" y="5903061"/>
              <a:ext cx="147730" cy="94610"/>
            </a:xfrm>
            <a:custGeom>
              <a:avLst/>
              <a:gdLst/>
              <a:ahLst/>
              <a:cxnLst/>
              <a:rect l="l" t="t" r="r" b="b"/>
              <a:pathLst>
                <a:path w="147730" h="94610" extrusionOk="0">
                  <a:moveTo>
                    <a:pt x="1457" y="5473"/>
                  </a:moveTo>
                  <a:cubicBezTo>
                    <a:pt x="-1487" y="10826"/>
                    <a:pt x="119" y="17518"/>
                    <a:pt x="5473" y="20462"/>
                  </a:cubicBezTo>
                  <a:lnTo>
                    <a:pt x="131015" y="93004"/>
                  </a:lnTo>
                  <a:cubicBezTo>
                    <a:pt x="132889" y="94075"/>
                    <a:pt x="134763" y="94611"/>
                    <a:pt x="136637" y="94611"/>
                  </a:cubicBezTo>
                  <a:cubicBezTo>
                    <a:pt x="140384" y="94611"/>
                    <a:pt x="144132" y="92736"/>
                    <a:pt x="146273" y="88989"/>
                  </a:cubicBezTo>
                  <a:cubicBezTo>
                    <a:pt x="149218" y="83636"/>
                    <a:pt x="147611" y="76944"/>
                    <a:pt x="142258" y="73999"/>
                  </a:cubicBezTo>
                  <a:lnTo>
                    <a:pt x="16715" y="1457"/>
                  </a:lnTo>
                  <a:cubicBezTo>
                    <a:pt x="11094" y="-1487"/>
                    <a:pt x="4402" y="119"/>
                    <a:pt x="1457" y="547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9" name="Google Shape;249;p9"/>
            <p:cNvSpPr/>
            <p:nvPr/>
          </p:nvSpPr>
          <p:spPr>
            <a:xfrm>
              <a:off x="1855079" y="5709259"/>
              <a:ext cx="249104" cy="153233"/>
            </a:xfrm>
            <a:custGeom>
              <a:avLst/>
              <a:gdLst/>
              <a:ahLst/>
              <a:cxnLst/>
              <a:rect l="l" t="t" r="r" b="b"/>
              <a:pathLst>
                <a:path w="249104" h="153233" extrusionOk="0">
                  <a:moveTo>
                    <a:pt x="5396" y="20463"/>
                  </a:moveTo>
                  <a:lnTo>
                    <a:pt x="232390" y="151627"/>
                  </a:lnTo>
                  <a:cubicBezTo>
                    <a:pt x="234263" y="152697"/>
                    <a:pt x="236137" y="153233"/>
                    <a:pt x="238011" y="153233"/>
                  </a:cubicBezTo>
                  <a:cubicBezTo>
                    <a:pt x="241758" y="153233"/>
                    <a:pt x="245506" y="151359"/>
                    <a:pt x="247647" y="147612"/>
                  </a:cubicBezTo>
                  <a:cubicBezTo>
                    <a:pt x="250592" y="142258"/>
                    <a:pt x="248986" y="135566"/>
                    <a:pt x="243632" y="132621"/>
                  </a:cubicBezTo>
                  <a:lnTo>
                    <a:pt x="16638" y="1457"/>
                  </a:lnTo>
                  <a:cubicBezTo>
                    <a:pt x="11285" y="-1487"/>
                    <a:pt x="4593" y="119"/>
                    <a:pt x="1648" y="5472"/>
                  </a:cubicBezTo>
                  <a:cubicBezTo>
                    <a:pt x="-1564" y="10559"/>
                    <a:pt x="42" y="17251"/>
                    <a:pt x="5396" y="204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0" name="Google Shape;250;p9"/>
            <p:cNvSpPr/>
            <p:nvPr/>
          </p:nvSpPr>
          <p:spPr>
            <a:xfrm>
              <a:off x="2125628" y="5865585"/>
              <a:ext cx="177978" cy="112010"/>
            </a:xfrm>
            <a:custGeom>
              <a:avLst/>
              <a:gdLst/>
              <a:ahLst/>
              <a:cxnLst/>
              <a:rect l="l" t="t" r="r" b="b"/>
              <a:pathLst>
                <a:path w="177978" h="112010" extrusionOk="0">
                  <a:moveTo>
                    <a:pt x="176521" y="106389"/>
                  </a:moveTo>
                  <a:cubicBezTo>
                    <a:pt x="179466" y="101035"/>
                    <a:pt x="177860" y="94343"/>
                    <a:pt x="172506" y="91398"/>
                  </a:cubicBezTo>
                  <a:lnTo>
                    <a:pt x="16448" y="1457"/>
                  </a:lnTo>
                  <a:cubicBezTo>
                    <a:pt x="11094" y="-1487"/>
                    <a:pt x="4402" y="119"/>
                    <a:pt x="1457" y="5473"/>
                  </a:cubicBezTo>
                  <a:cubicBezTo>
                    <a:pt x="-1487" y="10826"/>
                    <a:pt x="119" y="17518"/>
                    <a:pt x="5473" y="20462"/>
                  </a:cubicBezTo>
                  <a:lnTo>
                    <a:pt x="161531" y="110404"/>
                  </a:lnTo>
                  <a:cubicBezTo>
                    <a:pt x="163405" y="111474"/>
                    <a:pt x="165278" y="112010"/>
                    <a:pt x="167152" y="112010"/>
                  </a:cubicBezTo>
                  <a:cubicBezTo>
                    <a:pt x="170900" y="111742"/>
                    <a:pt x="174647" y="109869"/>
                    <a:pt x="176521" y="10638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1" name="Google Shape;251;p9"/>
            <p:cNvSpPr/>
            <p:nvPr/>
          </p:nvSpPr>
          <p:spPr>
            <a:xfrm>
              <a:off x="1854693" y="5831857"/>
              <a:ext cx="88079" cy="60079"/>
            </a:xfrm>
            <a:custGeom>
              <a:avLst/>
              <a:gdLst/>
              <a:ahLst/>
              <a:cxnLst/>
              <a:rect l="l" t="t" r="r" b="b"/>
              <a:pathLst>
                <a:path w="88079" h="60079" extrusionOk="0">
                  <a:moveTo>
                    <a:pt x="5515" y="20463"/>
                  </a:moveTo>
                  <a:lnTo>
                    <a:pt x="71364" y="58473"/>
                  </a:lnTo>
                  <a:cubicBezTo>
                    <a:pt x="73238" y="59544"/>
                    <a:pt x="75112" y="60080"/>
                    <a:pt x="76985" y="60080"/>
                  </a:cubicBezTo>
                  <a:cubicBezTo>
                    <a:pt x="80733" y="60080"/>
                    <a:pt x="84481" y="58206"/>
                    <a:pt x="86622" y="54458"/>
                  </a:cubicBezTo>
                  <a:cubicBezTo>
                    <a:pt x="89567" y="49105"/>
                    <a:pt x="87960" y="42413"/>
                    <a:pt x="82607" y="39468"/>
                  </a:cubicBezTo>
                  <a:lnTo>
                    <a:pt x="16757" y="1457"/>
                  </a:lnTo>
                  <a:cubicBezTo>
                    <a:pt x="11404" y="-1487"/>
                    <a:pt x="4711" y="119"/>
                    <a:pt x="1767" y="5472"/>
                  </a:cubicBezTo>
                  <a:cubicBezTo>
                    <a:pt x="-1713" y="10559"/>
                    <a:pt x="161" y="17251"/>
                    <a:pt x="5515" y="204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2" name="Google Shape;252;p9"/>
            <p:cNvSpPr/>
            <p:nvPr/>
          </p:nvSpPr>
          <p:spPr>
            <a:xfrm>
              <a:off x="1954580" y="5889141"/>
              <a:ext cx="160579" cy="102105"/>
            </a:xfrm>
            <a:custGeom>
              <a:avLst/>
              <a:gdLst/>
              <a:ahLst/>
              <a:cxnLst/>
              <a:rect l="l" t="t" r="r" b="b"/>
              <a:pathLst>
                <a:path w="160579" h="102105" extrusionOk="0">
                  <a:moveTo>
                    <a:pt x="149485" y="102105"/>
                  </a:moveTo>
                  <a:cubicBezTo>
                    <a:pt x="153233" y="102105"/>
                    <a:pt x="156980" y="100232"/>
                    <a:pt x="159122" y="96484"/>
                  </a:cubicBezTo>
                  <a:cubicBezTo>
                    <a:pt x="162066" y="91131"/>
                    <a:pt x="160460" y="84439"/>
                    <a:pt x="155107" y="81494"/>
                  </a:cubicBezTo>
                  <a:lnTo>
                    <a:pt x="16448" y="1457"/>
                  </a:lnTo>
                  <a:cubicBezTo>
                    <a:pt x="11094" y="-1487"/>
                    <a:pt x="4402" y="119"/>
                    <a:pt x="1457" y="5473"/>
                  </a:cubicBezTo>
                  <a:cubicBezTo>
                    <a:pt x="-1487" y="10826"/>
                    <a:pt x="119" y="17518"/>
                    <a:pt x="5473" y="20462"/>
                  </a:cubicBezTo>
                  <a:lnTo>
                    <a:pt x="144132" y="100500"/>
                  </a:lnTo>
                  <a:cubicBezTo>
                    <a:pt x="145738" y="101838"/>
                    <a:pt x="147611" y="102105"/>
                    <a:pt x="149485" y="1021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3" name="Google Shape;253;p9"/>
            <p:cNvSpPr/>
            <p:nvPr/>
          </p:nvSpPr>
          <p:spPr>
            <a:xfrm>
              <a:off x="2136336" y="5994072"/>
              <a:ext cx="104393" cy="69716"/>
            </a:xfrm>
            <a:custGeom>
              <a:avLst/>
              <a:gdLst/>
              <a:ahLst/>
              <a:cxnLst/>
              <a:rect l="l" t="t" r="r" b="b"/>
              <a:pathLst>
                <a:path w="104393" h="69716" extrusionOk="0">
                  <a:moveTo>
                    <a:pt x="98893" y="49105"/>
                  </a:moveTo>
                  <a:lnTo>
                    <a:pt x="16448" y="1457"/>
                  </a:lnTo>
                  <a:cubicBezTo>
                    <a:pt x="11094" y="-1487"/>
                    <a:pt x="4402" y="119"/>
                    <a:pt x="1457" y="5473"/>
                  </a:cubicBezTo>
                  <a:cubicBezTo>
                    <a:pt x="-1487" y="10826"/>
                    <a:pt x="119" y="17518"/>
                    <a:pt x="5473" y="20462"/>
                  </a:cubicBezTo>
                  <a:lnTo>
                    <a:pt x="87919" y="68110"/>
                  </a:lnTo>
                  <a:cubicBezTo>
                    <a:pt x="89792" y="69181"/>
                    <a:pt x="91666" y="69716"/>
                    <a:pt x="93540" y="69716"/>
                  </a:cubicBezTo>
                  <a:cubicBezTo>
                    <a:pt x="97287" y="69716"/>
                    <a:pt x="101035" y="67843"/>
                    <a:pt x="103176" y="64095"/>
                  </a:cubicBezTo>
                  <a:cubicBezTo>
                    <a:pt x="105853" y="59009"/>
                    <a:pt x="103979" y="52049"/>
                    <a:pt x="98893" y="4910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4" name="Google Shape;254;p9"/>
            <p:cNvSpPr/>
            <p:nvPr/>
          </p:nvSpPr>
          <p:spPr>
            <a:xfrm>
              <a:off x="1854606" y="5878702"/>
              <a:ext cx="118682" cy="78014"/>
            </a:xfrm>
            <a:custGeom>
              <a:avLst/>
              <a:gdLst/>
              <a:ahLst/>
              <a:cxnLst/>
              <a:rect l="l" t="t" r="r" b="b"/>
              <a:pathLst>
                <a:path w="118682" h="78014" extrusionOk="0">
                  <a:moveTo>
                    <a:pt x="5334" y="20463"/>
                  </a:moveTo>
                  <a:lnTo>
                    <a:pt x="101967" y="76408"/>
                  </a:lnTo>
                  <a:cubicBezTo>
                    <a:pt x="103841" y="77479"/>
                    <a:pt x="105715" y="78014"/>
                    <a:pt x="107588" y="78014"/>
                  </a:cubicBezTo>
                  <a:cubicBezTo>
                    <a:pt x="111336" y="78014"/>
                    <a:pt x="115083" y="76141"/>
                    <a:pt x="117225" y="72393"/>
                  </a:cubicBezTo>
                  <a:cubicBezTo>
                    <a:pt x="120169" y="67039"/>
                    <a:pt x="118563" y="60347"/>
                    <a:pt x="113210" y="57403"/>
                  </a:cubicBezTo>
                  <a:lnTo>
                    <a:pt x="16577" y="1457"/>
                  </a:lnTo>
                  <a:cubicBezTo>
                    <a:pt x="11223" y="-1487"/>
                    <a:pt x="4531" y="119"/>
                    <a:pt x="1586" y="5472"/>
                  </a:cubicBezTo>
                  <a:cubicBezTo>
                    <a:pt x="-1626" y="10559"/>
                    <a:pt x="248" y="17251"/>
                    <a:pt x="5334" y="2046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5" name="Google Shape;255;p9"/>
            <p:cNvSpPr/>
            <p:nvPr/>
          </p:nvSpPr>
          <p:spPr>
            <a:xfrm>
              <a:off x="1986434" y="5954455"/>
              <a:ext cx="106507" cy="71054"/>
            </a:xfrm>
            <a:custGeom>
              <a:avLst/>
              <a:gdLst/>
              <a:ahLst/>
              <a:cxnLst/>
              <a:rect l="l" t="t" r="r" b="b"/>
              <a:pathLst>
                <a:path w="106507" h="71054" extrusionOk="0">
                  <a:moveTo>
                    <a:pt x="105050" y="65433"/>
                  </a:moveTo>
                  <a:cubicBezTo>
                    <a:pt x="107995" y="60079"/>
                    <a:pt x="106389" y="53387"/>
                    <a:pt x="101035" y="50443"/>
                  </a:cubicBezTo>
                  <a:lnTo>
                    <a:pt x="16448" y="1457"/>
                  </a:lnTo>
                  <a:cubicBezTo>
                    <a:pt x="11094" y="-1487"/>
                    <a:pt x="4402" y="119"/>
                    <a:pt x="1457" y="5473"/>
                  </a:cubicBezTo>
                  <a:cubicBezTo>
                    <a:pt x="-1487" y="10826"/>
                    <a:pt x="119" y="17518"/>
                    <a:pt x="5473" y="20463"/>
                  </a:cubicBezTo>
                  <a:lnTo>
                    <a:pt x="90060" y="69448"/>
                  </a:lnTo>
                  <a:cubicBezTo>
                    <a:pt x="91934" y="70519"/>
                    <a:pt x="93808" y="71055"/>
                    <a:pt x="95681" y="71055"/>
                  </a:cubicBezTo>
                  <a:cubicBezTo>
                    <a:pt x="99429" y="71055"/>
                    <a:pt x="103176" y="69181"/>
                    <a:pt x="105050" y="65433"/>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6" name="Google Shape;256;p9"/>
            <p:cNvSpPr/>
            <p:nvPr/>
          </p:nvSpPr>
          <p:spPr>
            <a:xfrm>
              <a:off x="1854735" y="5925546"/>
              <a:ext cx="233923" cy="144399"/>
            </a:xfrm>
            <a:custGeom>
              <a:avLst/>
              <a:gdLst/>
              <a:ahLst/>
              <a:cxnLst/>
              <a:rect l="l" t="t" r="r" b="b"/>
              <a:pathLst>
                <a:path w="233923" h="144399" extrusionOk="0">
                  <a:moveTo>
                    <a:pt x="222830" y="144400"/>
                  </a:moveTo>
                  <a:cubicBezTo>
                    <a:pt x="226578" y="144400"/>
                    <a:pt x="230325" y="142525"/>
                    <a:pt x="232466" y="138778"/>
                  </a:cubicBezTo>
                  <a:cubicBezTo>
                    <a:pt x="235411" y="133424"/>
                    <a:pt x="233805" y="126732"/>
                    <a:pt x="228451" y="123788"/>
                  </a:cubicBezTo>
                  <a:lnTo>
                    <a:pt x="16448" y="1457"/>
                  </a:lnTo>
                  <a:cubicBezTo>
                    <a:pt x="11094" y="-1487"/>
                    <a:pt x="4402" y="119"/>
                    <a:pt x="1457" y="5472"/>
                  </a:cubicBezTo>
                  <a:cubicBezTo>
                    <a:pt x="-1487" y="10826"/>
                    <a:pt x="119" y="17518"/>
                    <a:pt x="5473" y="20463"/>
                  </a:cubicBezTo>
                  <a:lnTo>
                    <a:pt x="217476" y="142793"/>
                  </a:lnTo>
                  <a:cubicBezTo>
                    <a:pt x="219082" y="143864"/>
                    <a:pt x="220956" y="144400"/>
                    <a:pt x="222830" y="14440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7" name="Google Shape;257;p9"/>
            <p:cNvSpPr/>
            <p:nvPr/>
          </p:nvSpPr>
          <p:spPr>
            <a:xfrm>
              <a:off x="2105285" y="6070243"/>
              <a:ext cx="75456" cy="52971"/>
            </a:xfrm>
            <a:custGeom>
              <a:avLst/>
              <a:gdLst/>
              <a:ahLst/>
              <a:cxnLst/>
              <a:rect l="l" t="t" r="r" b="b"/>
              <a:pathLst>
                <a:path w="75456" h="52971" extrusionOk="0">
                  <a:moveTo>
                    <a:pt x="1457" y="5592"/>
                  </a:moveTo>
                  <a:cubicBezTo>
                    <a:pt x="-1487" y="10945"/>
                    <a:pt x="119" y="17637"/>
                    <a:pt x="5473" y="20581"/>
                  </a:cubicBezTo>
                  <a:lnTo>
                    <a:pt x="58741" y="51365"/>
                  </a:lnTo>
                  <a:cubicBezTo>
                    <a:pt x="60615" y="52436"/>
                    <a:pt x="62489" y="52971"/>
                    <a:pt x="64363" y="52971"/>
                  </a:cubicBezTo>
                  <a:cubicBezTo>
                    <a:pt x="68110" y="52971"/>
                    <a:pt x="71858" y="51097"/>
                    <a:pt x="73999" y="47349"/>
                  </a:cubicBezTo>
                  <a:cubicBezTo>
                    <a:pt x="76944" y="41996"/>
                    <a:pt x="75337" y="35304"/>
                    <a:pt x="69984" y="32360"/>
                  </a:cubicBezTo>
                  <a:lnTo>
                    <a:pt x="16715" y="1576"/>
                  </a:lnTo>
                  <a:cubicBezTo>
                    <a:pt x="11362" y="-1636"/>
                    <a:pt x="4670" y="238"/>
                    <a:pt x="1457" y="559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8" name="Google Shape;258;p9"/>
            <p:cNvSpPr/>
            <p:nvPr/>
          </p:nvSpPr>
          <p:spPr>
            <a:xfrm>
              <a:off x="1854467" y="5968643"/>
              <a:ext cx="166468" cy="105318"/>
            </a:xfrm>
            <a:custGeom>
              <a:avLst/>
              <a:gdLst/>
              <a:ahLst/>
              <a:cxnLst/>
              <a:rect l="l" t="t" r="r" b="b"/>
              <a:pathLst>
                <a:path w="166468" h="105318" extrusionOk="0">
                  <a:moveTo>
                    <a:pt x="16448" y="1457"/>
                  </a:moveTo>
                  <a:cubicBezTo>
                    <a:pt x="11094" y="-1487"/>
                    <a:pt x="4402" y="119"/>
                    <a:pt x="1457" y="5473"/>
                  </a:cubicBezTo>
                  <a:cubicBezTo>
                    <a:pt x="-1487" y="10826"/>
                    <a:pt x="119" y="17518"/>
                    <a:pt x="5473" y="20462"/>
                  </a:cubicBezTo>
                  <a:lnTo>
                    <a:pt x="149753" y="103712"/>
                  </a:lnTo>
                  <a:cubicBezTo>
                    <a:pt x="151627" y="104782"/>
                    <a:pt x="153500" y="105318"/>
                    <a:pt x="155374" y="105318"/>
                  </a:cubicBezTo>
                  <a:cubicBezTo>
                    <a:pt x="159122" y="105318"/>
                    <a:pt x="162869" y="103444"/>
                    <a:pt x="165011" y="99696"/>
                  </a:cubicBezTo>
                  <a:cubicBezTo>
                    <a:pt x="167955" y="94343"/>
                    <a:pt x="166349" y="87651"/>
                    <a:pt x="160996" y="84706"/>
                  </a:cubicBezTo>
                  <a:lnTo>
                    <a:pt x="16448" y="1457"/>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9" name="Google Shape;259;p9"/>
            <p:cNvSpPr/>
            <p:nvPr/>
          </p:nvSpPr>
          <p:spPr>
            <a:xfrm>
              <a:off x="2036223" y="6073574"/>
              <a:ext cx="53506" cy="40271"/>
            </a:xfrm>
            <a:custGeom>
              <a:avLst/>
              <a:gdLst/>
              <a:ahLst/>
              <a:cxnLst/>
              <a:rect l="l" t="t" r="r" b="b"/>
              <a:pathLst>
                <a:path w="53506" h="40271" extrusionOk="0">
                  <a:moveTo>
                    <a:pt x="42413" y="40271"/>
                  </a:moveTo>
                  <a:cubicBezTo>
                    <a:pt x="46160" y="40271"/>
                    <a:pt x="49908" y="38398"/>
                    <a:pt x="52049" y="34650"/>
                  </a:cubicBezTo>
                  <a:cubicBezTo>
                    <a:pt x="54994" y="29296"/>
                    <a:pt x="53388" y="22604"/>
                    <a:pt x="48034" y="19660"/>
                  </a:cubicBezTo>
                  <a:lnTo>
                    <a:pt x="16448" y="1457"/>
                  </a:lnTo>
                  <a:cubicBezTo>
                    <a:pt x="11094" y="-1487"/>
                    <a:pt x="4402" y="119"/>
                    <a:pt x="1457" y="5473"/>
                  </a:cubicBezTo>
                  <a:cubicBezTo>
                    <a:pt x="-1487" y="10826"/>
                    <a:pt x="119" y="17518"/>
                    <a:pt x="5473" y="20463"/>
                  </a:cubicBezTo>
                  <a:lnTo>
                    <a:pt x="37059" y="38665"/>
                  </a:lnTo>
                  <a:cubicBezTo>
                    <a:pt x="38665" y="39736"/>
                    <a:pt x="40539" y="40271"/>
                    <a:pt x="42413" y="4027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0" name="Google Shape;260;p9"/>
            <p:cNvSpPr/>
            <p:nvPr/>
          </p:nvSpPr>
          <p:spPr>
            <a:xfrm>
              <a:off x="2106623" y="6114142"/>
              <a:ext cx="149604" cy="95800"/>
            </a:xfrm>
            <a:custGeom>
              <a:avLst/>
              <a:gdLst/>
              <a:ahLst/>
              <a:cxnLst/>
              <a:rect l="l" t="t" r="r" b="b"/>
              <a:pathLst>
                <a:path w="149604" h="95800" extrusionOk="0">
                  <a:moveTo>
                    <a:pt x="1457" y="5592"/>
                  </a:moveTo>
                  <a:cubicBezTo>
                    <a:pt x="-1487" y="10945"/>
                    <a:pt x="119" y="17637"/>
                    <a:pt x="5473" y="20582"/>
                  </a:cubicBezTo>
                  <a:lnTo>
                    <a:pt x="132889" y="94194"/>
                  </a:lnTo>
                  <a:cubicBezTo>
                    <a:pt x="134763" y="95265"/>
                    <a:pt x="136637" y="95800"/>
                    <a:pt x="138510" y="95800"/>
                  </a:cubicBezTo>
                  <a:cubicBezTo>
                    <a:pt x="142258" y="95800"/>
                    <a:pt x="146005" y="93926"/>
                    <a:pt x="148147" y="90179"/>
                  </a:cubicBezTo>
                  <a:cubicBezTo>
                    <a:pt x="151091" y="84825"/>
                    <a:pt x="149485" y="78133"/>
                    <a:pt x="144132" y="75189"/>
                  </a:cubicBezTo>
                  <a:lnTo>
                    <a:pt x="16715" y="1576"/>
                  </a:lnTo>
                  <a:cubicBezTo>
                    <a:pt x="11094" y="-1636"/>
                    <a:pt x="4402" y="238"/>
                    <a:pt x="1457" y="559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1" name="Google Shape;261;p9"/>
            <p:cNvSpPr/>
            <p:nvPr/>
          </p:nvSpPr>
          <p:spPr>
            <a:xfrm>
              <a:off x="1854199" y="6015487"/>
              <a:ext cx="182075" cy="114418"/>
            </a:xfrm>
            <a:custGeom>
              <a:avLst/>
              <a:gdLst/>
              <a:ahLst/>
              <a:cxnLst/>
              <a:rect l="l" t="t" r="r" b="b"/>
              <a:pathLst>
                <a:path w="182075" h="114418" extrusionOk="0">
                  <a:moveTo>
                    <a:pt x="176521" y="93808"/>
                  </a:moveTo>
                  <a:lnTo>
                    <a:pt x="16448" y="1457"/>
                  </a:lnTo>
                  <a:cubicBezTo>
                    <a:pt x="11094" y="-1487"/>
                    <a:pt x="4402" y="119"/>
                    <a:pt x="1457" y="5473"/>
                  </a:cubicBezTo>
                  <a:cubicBezTo>
                    <a:pt x="-1487" y="10826"/>
                    <a:pt x="119" y="17518"/>
                    <a:pt x="5473" y="20462"/>
                  </a:cubicBezTo>
                  <a:lnTo>
                    <a:pt x="165546" y="112813"/>
                  </a:lnTo>
                  <a:cubicBezTo>
                    <a:pt x="167420" y="113884"/>
                    <a:pt x="169294" y="114419"/>
                    <a:pt x="171167" y="114419"/>
                  </a:cubicBezTo>
                  <a:cubicBezTo>
                    <a:pt x="174915" y="114419"/>
                    <a:pt x="178663" y="112545"/>
                    <a:pt x="180804" y="108797"/>
                  </a:cubicBezTo>
                  <a:cubicBezTo>
                    <a:pt x="183481" y="103712"/>
                    <a:pt x="181875" y="96752"/>
                    <a:pt x="176521" y="938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2" name="Google Shape;262;p9"/>
            <p:cNvSpPr/>
            <p:nvPr/>
          </p:nvSpPr>
          <p:spPr>
            <a:xfrm>
              <a:off x="2042380" y="6124165"/>
              <a:ext cx="138294" cy="88989"/>
            </a:xfrm>
            <a:custGeom>
              <a:avLst/>
              <a:gdLst/>
              <a:ahLst/>
              <a:cxnLst/>
              <a:rect l="l" t="t" r="r" b="b"/>
              <a:pathLst>
                <a:path w="138294" h="88989" extrusionOk="0">
                  <a:moveTo>
                    <a:pt x="132621" y="68378"/>
                  </a:moveTo>
                  <a:lnTo>
                    <a:pt x="16448" y="1457"/>
                  </a:lnTo>
                  <a:cubicBezTo>
                    <a:pt x="11094" y="-1487"/>
                    <a:pt x="4402" y="119"/>
                    <a:pt x="1457" y="5472"/>
                  </a:cubicBezTo>
                  <a:cubicBezTo>
                    <a:pt x="-1487" y="10826"/>
                    <a:pt x="119" y="17518"/>
                    <a:pt x="5473" y="20463"/>
                  </a:cubicBezTo>
                  <a:lnTo>
                    <a:pt x="121646" y="87383"/>
                  </a:lnTo>
                  <a:cubicBezTo>
                    <a:pt x="123520" y="88454"/>
                    <a:pt x="125394" y="88990"/>
                    <a:pt x="127268" y="88990"/>
                  </a:cubicBezTo>
                  <a:cubicBezTo>
                    <a:pt x="131015" y="88990"/>
                    <a:pt x="134763" y="87115"/>
                    <a:pt x="136904" y="83368"/>
                  </a:cubicBezTo>
                  <a:cubicBezTo>
                    <a:pt x="139849" y="78282"/>
                    <a:pt x="137975" y="71590"/>
                    <a:pt x="132621" y="6837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3" name="Google Shape;263;p9"/>
            <p:cNvSpPr/>
            <p:nvPr/>
          </p:nvSpPr>
          <p:spPr>
            <a:xfrm>
              <a:off x="2186928" y="6207414"/>
              <a:ext cx="93740" cy="63559"/>
            </a:xfrm>
            <a:custGeom>
              <a:avLst/>
              <a:gdLst/>
              <a:ahLst/>
              <a:cxnLst/>
              <a:rect l="l" t="t" r="r" b="b"/>
              <a:pathLst>
                <a:path w="93740" h="63559" extrusionOk="0">
                  <a:moveTo>
                    <a:pt x="88186" y="42948"/>
                  </a:moveTo>
                  <a:lnTo>
                    <a:pt x="16447" y="1457"/>
                  </a:lnTo>
                  <a:cubicBezTo>
                    <a:pt x="11094" y="-1487"/>
                    <a:pt x="4402" y="119"/>
                    <a:pt x="1457" y="5473"/>
                  </a:cubicBezTo>
                  <a:cubicBezTo>
                    <a:pt x="-1487" y="10826"/>
                    <a:pt x="119" y="17518"/>
                    <a:pt x="5473" y="20463"/>
                  </a:cubicBezTo>
                  <a:lnTo>
                    <a:pt x="77211" y="61954"/>
                  </a:lnTo>
                  <a:cubicBezTo>
                    <a:pt x="79085" y="63024"/>
                    <a:pt x="80959" y="63559"/>
                    <a:pt x="82833" y="63559"/>
                  </a:cubicBezTo>
                  <a:cubicBezTo>
                    <a:pt x="86580" y="63559"/>
                    <a:pt x="90328" y="61686"/>
                    <a:pt x="92469" y="57939"/>
                  </a:cubicBezTo>
                  <a:cubicBezTo>
                    <a:pt x="95146" y="52852"/>
                    <a:pt x="93540" y="45893"/>
                    <a:pt x="88186" y="4294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4" name="Google Shape;264;p9"/>
            <p:cNvSpPr/>
            <p:nvPr/>
          </p:nvSpPr>
          <p:spPr>
            <a:xfrm>
              <a:off x="2298551" y="6271926"/>
              <a:ext cx="139365" cy="89792"/>
            </a:xfrm>
            <a:custGeom>
              <a:avLst/>
              <a:gdLst/>
              <a:ahLst/>
              <a:cxnLst/>
              <a:rect l="l" t="t" r="r" b="b"/>
              <a:pathLst>
                <a:path w="139365" h="89792" extrusionOk="0">
                  <a:moveTo>
                    <a:pt x="133692" y="69180"/>
                  </a:moveTo>
                  <a:lnTo>
                    <a:pt x="16448" y="1457"/>
                  </a:lnTo>
                  <a:cubicBezTo>
                    <a:pt x="11094" y="-1487"/>
                    <a:pt x="4402" y="119"/>
                    <a:pt x="1457" y="5473"/>
                  </a:cubicBezTo>
                  <a:cubicBezTo>
                    <a:pt x="-1487" y="10826"/>
                    <a:pt x="119" y="17518"/>
                    <a:pt x="5473" y="20462"/>
                  </a:cubicBezTo>
                  <a:lnTo>
                    <a:pt x="122717" y="88186"/>
                  </a:lnTo>
                  <a:cubicBezTo>
                    <a:pt x="124591" y="89257"/>
                    <a:pt x="126465" y="89792"/>
                    <a:pt x="128338" y="89792"/>
                  </a:cubicBezTo>
                  <a:cubicBezTo>
                    <a:pt x="132086" y="89792"/>
                    <a:pt x="135834" y="87918"/>
                    <a:pt x="137975" y="84171"/>
                  </a:cubicBezTo>
                  <a:cubicBezTo>
                    <a:pt x="140919" y="79085"/>
                    <a:pt x="139046" y="72125"/>
                    <a:pt x="133692" y="6918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5" name="Google Shape;265;p9"/>
            <p:cNvSpPr/>
            <p:nvPr/>
          </p:nvSpPr>
          <p:spPr>
            <a:xfrm>
              <a:off x="1853932" y="6058851"/>
              <a:ext cx="182194" cy="114418"/>
            </a:xfrm>
            <a:custGeom>
              <a:avLst/>
              <a:gdLst/>
              <a:ahLst/>
              <a:cxnLst/>
              <a:rect l="l" t="t" r="r" b="b"/>
              <a:pathLst>
                <a:path w="182194" h="114418" extrusionOk="0">
                  <a:moveTo>
                    <a:pt x="176521" y="93808"/>
                  </a:moveTo>
                  <a:lnTo>
                    <a:pt x="16448" y="1457"/>
                  </a:lnTo>
                  <a:cubicBezTo>
                    <a:pt x="11094" y="-1487"/>
                    <a:pt x="4402" y="119"/>
                    <a:pt x="1457" y="5473"/>
                  </a:cubicBezTo>
                  <a:cubicBezTo>
                    <a:pt x="-1487" y="10826"/>
                    <a:pt x="119" y="17518"/>
                    <a:pt x="5473" y="20463"/>
                  </a:cubicBezTo>
                  <a:lnTo>
                    <a:pt x="165546" y="112813"/>
                  </a:lnTo>
                  <a:cubicBezTo>
                    <a:pt x="167420" y="113884"/>
                    <a:pt x="169294" y="114419"/>
                    <a:pt x="171167" y="114419"/>
                  </a:cubicBezTo>
                  <a:cubicBezTo>
                    <a:pt x="174915" y="114419"/>
                    <a:pt x="178663" y="112545"/>
                    <a:pt x="180804" y="108798"/>
                  </a:cubicBezTo>
                  <a:cubicBezTo>
                    <a:pt x="183748" y="103444"/>
                    <a:pt x="181875" y="96752"/>
                    <a:pt x="176521" y="9380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6" name="Google Shape;266;p9"/>
            <p:cNvSpPr/>
            <p:nvPr/>
          </p:nvSpPr>
          <p:spPr>
            <a:xfrm>
              <a:off x="2047465" y="6170207"/>
              <a:ext cx="117415" cy="77210"/>
            </a:xfrm>
            <a:custGeom>
              <a:avLst/>
              <a:gdLst/>
              <a:ahLst/>
              <a:cxnLst/>
              <a:rect l="l" t="t" r="r" b="b"/>
              <a:pathLst>
                <a:path w="117415" h="77210" extrusionOk="0">
                  <a:moveTo>
                    <a:pt x="111742" y="56599"/>
                  </a:moveTo>
                  <a:lnTo>
                    <a:pt x="16448" y="1457"/>
                  </a:lnTo>
                  <a:cubicBezTo>
                    <a:pt x="11094" y="-1487"/>
                    <a:pt x="4402" y="119"/>
                    <a:pt x="1457" y="5473"/>
                  </a:cubicBezTo>
                  <a:cubicBezTo>
                    <a:pt x="-1487" y="10826"/>
                    <a:pt x="119" y="17518"/>
                    <a:pt x="5473" y="20462"/>
                  </a:cubicBezTo>
                  <a:lnTo>
                    <a:pt x="100767" y="75605"/>
                  </a:lnTo>
                  <a:cubicBezTo>
                    <a:pt x="102641" y="76676"/>
                    <a:pt x="104515" y="77211"/>
                    <a:pt x="106388" y="77211"/>
                  </a:cubicBezTo>
                  <a:cubicBezTo>
                    <a:pt x="110136" y="77211"/>
                    <a:pt x="113884" y="75337"/>
                    <a:pt x="116025" y="71590"/>
                  </a:cubicBezTo>
                  <a:cubicBezTo>
                    <a:pt x="118970" y="66504"/>
                    <a:pt x="117096" y="59544"/>
                    <a:pt x="111742" y="5659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67" name="Google Shape;267;p9"/>
          <p:cNvSpPr txBox="1"/>
          <p:nvPr/>
        </p:nvSpPr>
        <p:spPr>
          <a:xfrm rot="5400000">
            <a:off x="-1007400" y="5623667"/>
            <a:ext cx="2106400" cy="498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200">
                <a:solidFill>
                  <a:schemeClr val="accent1"/>
                </a:solidFill>
                <a:latin typeface="Barlow Condensed"/>
                <a:ea typeface="Barlow Condensed"/>
                <a:cs typeface="Barlow Condensed"/>
                <a:sym typeface="Barlow Condensed"/>
              </a:rPr>
              <a:t>SLIDESMANIA.COM</a:t>
            </a:r>
            <a:endParaRPr sz="1200">
              <a:solidFill>
                <a:schemeClr val="accent1"/>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2863821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68"/>
        <p:cNvGrpSpPr/>
        <p:nvPr/>
      </p:nvGrpSpPr>
      <p:grpSpPr>
        <a:xfrm>
          <a:off x="0" y="0"/>
          <a:ext cx="0" cy="0"/>
          <a:chOff x="0" y="0"/>
          <a:chExt cx="0" cy="0"/>
        </a:xfrm>
      </p:grpSpPr>
      <p:sp>
        <p:nvSpPr>
          <p:cNvPr id="269" name="Google Shape;269;p10"/>
          <p:cNvSpPr/>
          <p:nvPr/>
        </p:nvSpPr>
        <p:spPr>
          <a:xfrm>
            <a:off x="3733267" y="0"/>
            <a:ext cx="85164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0" name="Google Shape;270;p10"/>
          <p:cNvSpPr txBox="1">
            <a:spLocks noGrp="1"/>
          </p:cNvSpPr>
          <p:nvPr>
            <p:ph type="title"/>
          </p:nvPr>
        </p:nvSpPr>
        <p:spPr>
          <a:xfrm>
            <a:off x="4311267" y="600200"/>
            <a:ext cx="7360400" cy="5454400"/>
          </a:xfrm>
          <a:prstGeom prst="rect">
            <a:avLst/>
          </a:prstGeom>
        </p:spPr>
        <p:txBody>
          <a:bodyPr spcFirstLastPara="1" wrap="square" lIns="91425" tIns="91425" rIns="91425" bIns="91425" anchor="ctr" anchorCtr="0">
            <a:noAutofit/>
          </a:bodyPr>
          <a:lstStyle>
            <a:lvl1pPr lvl="0" algn="r">
              <a:spcBef>
                <a:spcPts val="0"/>
              </a:spcBef>
              <a:spcAft>
                <a:spcPts val="0"/>
              </a:spcAft>
              <a:buSzPts val="5200"/>
              <a:buNone/>
              <a:defRPr sz="6933"/>
            </a:lvl1pPr>
            <a:lvl2pPr lvl="1">
              <a:spcBef>
                <a:spcPts val="0"/>
              </a:spcBef>
              <a:spcAft>
                <a:spcPts val="0"/>
              </a:spcAft>
              <a:buSzPts val="5200"/>
              <a:buNone/>
              <a:defRPr sz="6933"/>
            </a:lvl2pPr>
            <a:lvl3pPr lvl="2">
              <a:spcBef>
                <a:spcPts val="0"/>
              </a:spcBef>
              <a:spcAft>
                <a:spcPts val="0"/>
              </a:spcAft>
              <a:buSzPts val="5200"/>
              <a:buNone/>
              <a:defRPr sz="6933"/>
            </a:lvl3pPr>
            <a:lvl4pPr lvl="3">
              <a:spcBef>
                <a:spcPts val="0"/>
              </a:spcBef>
              <a:spcAft>
                <a:spcPts val="0"/>
              </a:spcAft>
              <a:buSzPts val="5200"/>
              <a:buNone/>
              <a:defRPr sz="6933"/>
            </a:lvl4pPr>
            <a:lvl5pPr lvl="4">
              <a:spcBef>
                <a:spcPts val="0"/>
              </a:spcBef>
              <a:spcAft>
                <a:spcPts val="0"/>
              </a:spcAft>
              <a:buSzPts val="5200"/>
              <a:buNone/>
              <a:defRPr sz="6933"/>
            </a:lvl5pPr>
            <a:lvl6pPr lvl="5">
              <a:spcBef>
                <a:spcPts val="0"/>
              </a:spcBef>
              <a:spcAft>
                <a:spcPts val="0"/>
              </a:spcAft>
              <a:buSzPts val="5200"/>
              <a:buNone/>
              <a:defRPr sz="6933"/>
            </a:lvl6pPr>
            <a:lvl7pPr lvl="6">
              <a:spcBef>
                <a:spcPts val="0"/>
              </a:spcBef>
              <a:spcAft>
                <a:spcPts val="0"/>
              </a:spcAft>
              <a:buSzPts val="5200"/>
              <a:buNone/>
              <a:defRPr sz="6933"/>
            </a:lvl7pPr>
            <a:lvl8pPr lvl="7">
              <a:spcBef>
                <a:spcPts val="0"/>
              </a:spcBef>
              <a:spcAft>
                <a:spcPts val="0"/>
              </a:spcAft>
              <a:buSzPts val="5200"/>
              <a:buNone/>
              <a:defRPr sz="6933"/>
            </a:lvl8pPr>
            <a:lvl9pPr lvl="8">
              <a:spcBef>
                <a:spcPts val="0"/>
              </a:spcBef>
              <a:spcAft>
                <a:spcPts val="0"/>
              </a:spcAft>
              <a:buSzPts val="5200"/>
              <a:buNone/>
              <a:defRPr sz="6933"/>
            </a:lvl9pPr>
          </a:lstStyle>
          <a:p>
            <a:endParaRPr/>
          </a:p>
        </p:txBody>
      </p:sp>
      <p:sp>
        <p:nvSpPr>
          <p:cNvPr id="271" name="Google Shape;271;p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
        <p:nvSpPr>
          <p:cNvPr id="272" name="Google Shape;272;p10"/>
          <p:cNvSpPr/>
          <p:nvPr/>
        </p:nvSpPr>
        <p:spPr>
          <a:xfrm>
            <a:off x="11480800" y="5935533"/>
            <a:ext cx="731600" cy="435200"/>
          </a:xfrm>
          <a:prstGeom prst="rect">
            <a:avLst/>
          </a:prstGeom>
          <a:gradFill>
            <a:gsLst>
              <a:gs pos="0">
                <a:schemeClr val="accent2"/>
              </a:gs>
              <a:gs pos="100000">
                <a:schemeClr val="accent1"/>
              </a:gs>
            </a:gsLst>
            <a:lin ang="1619866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73" name="Google Shape;273;p10"/>
          <p:cNvGrpSpPr/>
          <p:nvPr/>
        </p:nvGrpSpPr>
        <p:grpSpPr>
          <a:xfrm flipH="1">
            <a:off x="354466" y="1024745"/>
            <a:ext cx="1809527" cy="2600257"/>
            <a:chOff x="9368674" y="133"/>
            <a:chExt cx="1357145" cy="1950193"/>
          </a:xfrm>
        </p:grpSpPr>
        <p:sp>
          <p:nvSpPr>
            <p:cNvPr id="274" name="Google Shape;274;p10"/>
            <p:cNvSpPr/>
            <p:nvPr/>
          </p:nvSpPr>
          <p:spPr>
            <a:xfrm>
              <a:off x="10199557" y="449637"/>
              <a:ext cx="57551" cy="38613"/>
            </a:xfrm>
            <a:custGeom>
              <a:avLst/>
              <a:gdLst/>
              <a:ahLst/>
              <a:cxnLst/>
              <a:rect l="l" t="t" r="r" b="b"/>
              <a:pathLst>
                <a:path w="57551" h="38613" extrusionOk="0">
                  <a:moveTo>
                    <a:pt x="47379" y="4618"/>
                  </a:moveTo>
                  <a:cubicBezTo>
                    <a:pt x="36672" y="-1539"/>
                    <a:pt x="20076" y="-1539"/>
                    <a:pt x="9637" y="4618"/>
                  </a:cubicBezTo>
                  <a:cubicBezTo>
                    <a:pt x="3480" y="8097"/>
                    <a:pt x="0" y="13451"/>
                    <a:pt x="0" y="19340"/>
                  </a:cubicBezTo>
                  <a:cubicBezTo>
                    <a:pt x="0" y="25229"/>
                    <a:pt x="3480" y="30583"/>
                    <a:pt x="9904" y="34062"/>
                  </a:cubicBezTo>
                  <a:cubicBezTo>
                    <a:pt x="15258" y="37007"/>
                    <a:pt x="21950" y="38613"/>
                    <a:pt x="28910" y="38613"/>
                  </a:cubicBezTo>
                  <a:cubicBezTo>
                    <a:pt x="35602" y="38613"/>
                    <a:pt x="42561" y="37007"/>
                    <a:pt x="47915" y="34062"/>
                  </a:cubicBezTo>
                  <a:cubicBezTo>
                    <a:pt x="54072" y="30583"/>
                    <a:pt x="57552" y="25229"/>
                    <a:pt x="57552" y="19340"/>
                  </a:cubicBezTo>
                  <a:cubicBezTo>
                    <a:pt x="57284" y="13451"/>
                    <a:pt x="53536" y="8097"/>
                    <a:pt x="47379" y="4618"/>
                  </a:cubicBezTo>
                  <a:close/>
                  <a:moveTo>
                    <a:pt x="40955" y="22552"/>
                  </a:moveTo>
                  <a:cubicBezTo>
                    <a:pt x="34531" y="26300"/>
                    <a:pt x="23021" y="26300"/>
                    <a:pt x="16329" y="22552"/>
                  </a:cubicBezTo>
                  <a:lnTo>
                    <a:pt x="16329" y="22552"/>
                  </a:lnTo>
                  <a:cubicBezTo>
                    <a:pt x="14187" y="21214"/>
                    <a:pt x="13116" y="19875"/>
                    <a:pt x="13116" y="19340"/>
                  </a:cubicBezTo>
                  <a:cubicBezTo>
                    <a:pt x="13116" y="18537"/>
                    <a:pt x="14187" y="17199"/>
                    <a:pt x="16329" y="16128"/>
                  </a:cubicBezTo>
                  <a:cubicBezTo>
                    <a:pt x="19541" y="14254"/>
                    <a:pt x="24091" y="13183"/>
                    <a:pt x="28642" y="13183"/>
                  </a:cubicBezTo>
                  <a:cubicBezTo>
                    <a:pt x="33192" y="13183"/>
                    <a:pt x="37743" y="14254"/>
                    <a:pt x="40955" y="16128"/>
                  </a:cubicBezTo>
                  <a:cubicBezTo>
                    <a:pt x="43097" y="17466"/>
                    <a:pt x="44167" y="18805"/>
                    <a:pt x="44167" y="19340"/>
                  </a:cubicBezTo>
                  <a:cubicBezTo>
                    <a:pt x="43900" y="20143"/>
                    <a:pt x="43097" y="21481"/>
                    <a:pt x="40955"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5" name="Google Shape;275;p10"/>
            <p:cNvSpPr/>
            <p:nvPr/>
          </p:nvSpPr>
          <p:spPr>
            <a:xfrm>
              <a:off x="10136370" y="269220"/>
              <a:ext cx="57297" cy="38613"/>
            </a:xfrm>
            <a:custGeom>
              <a:avLst/>
              <a:gdLst/>
              <a:ahLst/>
              <a:cxnLst/>
              <a:rect l="l" t="t" r="r" b="b"/>
              <a:pathLst>
                <a:path w="57297" h="38613" extrusionOk="0">
                  <a:moveTo>
                    <a:pt x="9650" y="34062"/>
                  </a:moveTo>
                  <a:cubicBezTo>
                    <a:pt x="15004" y="37007"/>
                    <a:pt x="21696" y="38613"/>
                    <a:pt x="28656" y="38613"/>
                  </a:cubicBezTo>
                  <a:cubicBezTo>
                    <a:pt x="35348" y="38613"/>
                    <a:pt x="42307" y="37007"/>
                    <a:pt x="47661" y="34062"/>
                  </a:cubicBezTo>
                  <a:cubicBezTo>
                    <a:pt x="53818" y="30583"/>
                    <a:pt x="57298" y="25229"/>
                    <a:pt x="57298" y="19340"/>
                  </a:cubicBezTo>
                  <a:cubicBezTo>
                    <a:pt x="57298" y="13451"/>
                    <a:pt x="53818" y="8097"/>
                    <a:pt x="47394" y="4618"/>
                  </a:cubicBezTo>
                  <a:cubicBezTo>
                    <a:pt x="36686" y="-1539"/>
                    <a:pt x="20090" y="-1539"/>
                    <a:pt x="9650" y="4618"/>
                  </a:cubicBezTo>
                  <a:cubicBezTo>
                    <a:pt x="3493" y="8097"/>
                    <a:pt x="13" y="13451"/>
                    <a:pt x="13" y="19340"/>
                  </a:cubicBezTo>
                  <a:cubicBezTo>
                    <a:pt x="-254" y="25229"/>
                    <a:pt x="3493" y="30583"/>
                    <a:pt x="9650" y="34062"/>
                  </a:cubicBezTo>
                  <a:close/>
                  <a:moveTo>
                    <a:pt x="16074" y="16128"/>
                  </a:moveTo>
                  <a:cubicBezTo>
                    <a:pt x="19287" y="14254"/>
                    <a:pt x="23837" y="13183"/>
                    <a:pt x="28388" y="13183"/>
                  </a:cubicBezTo>
                  <a:cubicBezTo>
                    <a:pt x="32938" y="13183"/>
                    <a:pt x="37489" y="14254"/>
                    <a:pt x="40702" y="16128"/>
                  </a:cubicBezTo>
                  <a:cubicBezTo>
                    <a:pt x="40702" y="16128"/>
                    <a:pt x="40702" y="16128"/>
                    <a:pt x="40702" y="16128"/>
                  </a:cubicBezTo>
                  <a:cubicBezTo>
                    <a:pt x="42842" y="17466"/>
                    <a:pt x="43914" y="18805"/>
                    <a:pt x="43914" y="19340"/>
                  </a:cubicBezTo>
                  <a:cubicBezTo>
                    <a:pt x="43914" y="20143"/>
                    <a:pt x="42842" y="21214"/>
                    <a:pt x="40702" y="22552"/>
                  </a:cubicBezTo>
                  <a:cubicBezTo>
                    <a:pt x="34277" y="26300"/>
                    <a:pt x="22766" y="26300"/>
                    <a:pt x="16074" y="22552"/>
                  </a:cubicBezTo>
                  <a:cubicBezTo>
                    <a:pt x="13933" y="21214"/>
                    <a:pt x="12862" y="19875"/>
                    <a:pt x="12862" y="19340"/>
                  </a:cubicBezTo>
                  <a:cubicBezTo>
                    <a:pt x="13130" y="18537"/>
                    <a:pt x="13933" y="17199"/>
                    <a:pt x="16074" y="161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6" name="Google Shape;276;p10"/>
            <p:cNvSpPr/>
            <p:nvPr/>
          </p:nvSpPr>
          <p:spPr>
            <a:xfrm>
              <a:off x="10074282" y="305357"/>
              <a:ext cx="57551" cy="38613"/>
            </a:xfrm>
            <a:custGeom>
              <a:avLst/>
              <a:gdLst/>
              <a:ahLst/>
              <a:cxnLst/>
              <a:rect l="l" t="t" r="r" b="b"/>
              <a:pathLst>
                <a:path w="57551" h="38613" extrusionOk="0">
                  <a:moveTo>
                    <a:pt x="47379" y="4618"/>
                  </a:moveTo>
                  <a:lnTo>
                    <a:pt x="47379" y="4618"/>
                  </a:lnTo>
                  <a:cubicBezTo>
                    <a:pt x="36672" y="-1539"/>
                    <a:pt x="20076" y="-1539"/>
                    <a:pt x="9637" y="4618"/>
                  </a:cubicBezTo>
                  <a:cubicBezTo>
                    <a:pt x="3480" y="8097"/>
                    <a:pt x="0" y="13451"/>
                    <a:pt x="0" y="19340"/>
                  </a:cubicBezTo>
                  <a:cubicBezTo>
                    <a:pt x="0" y="25229"/>
                    <a:pt x="3480" y="30583"/>
                    <a:pt x="9904" y="34062"/>
                  </a:cubicBezTo>
                  <a:cubicBezTo>
                    <a:pt x="15258" y="37007"/>
                    <a:pt x="21950" y="38613"/>
                    <a:pt x="28910" y="38613"/>
                  </a:cubicBezTo>
                  <a:cubicBezTo>
                    <a:pt x="35602" y="38613"/>
                    <a:pt x="42562" y="37007"/>
                    <a:pt x="47915" y="34062"/>
                  </a:cubicBezTo>
                  <a:cubicBezTo>
                    <a:pt x="54072" y="30583"/>
                    <a:pt x="57552" y="25229"/>
                    <a:pt x="57552" y="19340"/>
                  </a:cubicBezTo>
                  <a:cubicBezTo>
                    <a:pt x="57016" y="13451"/>
                    <a:pt x="53536" y="8097"/>
                    <a:pt x="47379" y="4618"/>
                  </a:cubicBezTo>
                  <a:close/>
                  <a:moveTo>
                    <a:pt x="40687" y="22552"/>
                  </a:moveTo>
                  <a:cubicBezTo>
                    <a:pt x="34263" y="26300"/>
                    <a:pt x="22753" y="26300"/>
                    <a:pt x="16061" y="22552"/>
                  </a:cubicBezTo>
                  <a:cubicBezTo>
                    <a:pt x="13919" y="21214"/>
                    <a:pt x="12849" y="19875"/>
                    <a:pt x="12849" y="19340"/>
                  </a:cubicBezTo>
                  <a:cubicBezTo>
                    <a:pt x="12849" y="18537"/>
                    <a:pt x="13919" y="17199"/>
                    <a:pt x="16061" y="16128"/>
                  </a:cubicBezTo>
                  <a:cubicBezTo>
                    <a:pt x="19273" y="14254"/>
                    <a:pt x="23824" y="13183"/>
                    <a:pt x="28375" y="13183"/>
                  </a:cubicBezTo>
                  <a:cubicBezTo>
                    <a:pt x="32925" y="13183"/>
                    <a:pt x="37475" y="14254"/>
                    <a:pt x="40687" y="16128"/>
                  </a:cubicBezTo>
                  <a:cubicBezTo>
                    <a:pt x="42829" y="17466"/>
                    <a:pt x="43900" y="18805"/>
                    <a:pt x="43900" y="19340"/>
                  </a:cubicBezTo>
                  <a:cubicBezTo>
                    <a:pt x="43900" y="19875"/>
                    <a:pt x="42829" y="21214"/>
                    <a:pt x="40687"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7" name="Google Shape;277;p10"/>
            <p:cNvSpPr/>
            <p:nvPr/>
          </p:nvSpPr>
          <p:spPr>
            <a:xfrm>
              <a:off x="10012180" y="341226"/>
              <a:ext cx="57551" cy="38613"/>
            </a:xfrm>
            <a:custGeom>
              <a:avLst/>
              <a:gdLst/>
              <a:ahLst/>
              <a:cxnLst/>
              <a:rect l="l" t="t" r="r" b="b"/>
              <a:pathLst>
                <a:path w="57551" h="38613" extrusionOk="0">
                  <a:moveTo>
                    <a:pt x="47379" y="4617"/>
                  </a:moveTo>
                  <a:cubicBezTo>
                    <a:pt x="36672" y="-1539"/>
                    <a:pt x="20076" y="-1539"/>
                    <a:pt x="9637" y="4617"/>
                  </a:cubicBezTo>
                  <a:cubicBezTo>
                    <a:pt x="3480" y="8097"/>
                    <a:pt x="0" y="13451"/>
                    <a:pt x="0" y="19340"/>
                  </a:cubicBezTo>
                  <a:cubicBezTo>
                    <a:pt x="0" y="25229"/>
                    <a:pt x="3480" y="30583"/>
                    <a:pt x="9904" y="34062"/>
                  </a:cubicBezTo>
                  <a:cubicBezTo>
                    <a:pt x="15258" y="37007"/>
                    <a:pt x="21950" y="38613"/>
                    <a:pt x="28910" y="38613"/>
                  </a:cubicBezTo>
                  <a:cubicBezTo>
                    <a:pt x="35602" y="38613"/>
                    <a:pt x="42561" y="37007"/>
                    <a:pt x="47915" y="34062"/>
                  </a:cubicBezTo>
                  <a:cubicBezTo>
                    <a:pt x="54072" y="30583"/>
                    <a:pt x="57552" y="25229"/>
                    <a:pt x="57552" y="19340"/>
                  </a:cubicBezTo>
                  <a:cubicBezTo>
                    <a:pt x="57016" y="13719"/>
                    <a:pt x="53536" y="8365"/>
                    <a:pt x="47379" y="4617"/>
                  </a:cubicBezTo>
                  <a:close/>
                  <a:moveTo>
                    <a:pt x="40687" y="22820"/>
                  </a:moveTo>
                  <a:cubicBezTo>
                    <a:pt x="34263" y="26567"/>
                    <a:pt x="22753" y="26567"/>
                    <a:pt x="16061" y="22820"/>
                  </a:cubicBezTo>
                  <a:cubicBezTo>
                    <a:pt x="13919" y="21481"/>
                    <a:pt x="12849" y="20143"/>
                    <a:pt x="12849" y="19608"/>
                  </a:cubicBezTo>
                  <a:cubicBezTo>
                    <a:pt x="12849" y="18805"/>
                    <a:pt x="13919" y="17466"/>
                    <a:pt x="16061" y="16396"/>
                  </a:cubicBezTo>
                  <a:cubicBezTo>
                    <a:pt x="19273" y="14522"/>
                    <a:pt x="23823" y="13451"/>
                    <a:pt x="28375" y="13451"/>
                  </a:cubicBezTo>
                  <a:cubicBezTo>
                    <a:pt x="32925" y="13451"/>
                    <a:pt x="37475" y="14522"/>
                    <a:pt x="40687" y="16396"/>
                  </a:cubicBezTo>
                  <a:cubicBezTo>
                    <a:pt x="42829" y="17734"/>
                    <a:pt x="43900" y="19072"/>
                    <a:pt x="43900" y="19608"/>
                  </a:cubicBezTo>
                  <a:cubicBezTo>
                    <a:pt x="43900" y="20143"/>
                    <a:pt x="42829" y="21481"/>
                    <a:pt x="40687"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8" name="Google Shape;278;p10"/>
            <p:cNvSpPr/>
            <p:nvPr/>
          </p:nvSpPr>
          <p:spPr>
            <a:xfrm>
              <a:off x="10073747" y="233083"/>
              <a:ext cx="57283" cy="38613"/>
            </a:xfrm>
            <a:custGeom>
              <a:avLst/>
              <a:gdLst/>
              <a:ahLst/>
              <a:cxnLst/>
              <a:rect l="l" t="t" r="r" b="b"/>
              <a:pathLst>
                <a:path w="57283" h="38613" extrusionOk="0">
                  <a:moveTo>
                    <a:pt x="9637" y="34062"/>
                  </a:moveTo>
                  <a:cubicBezTo>
                    <a:pt x="14990" y="37007"/>
                    <a:pt x="21682" y="38613"/>
                    <a:pt x="28642" y="38613"/>
                  </a:cubicBezTo>
                  <a:cubicBezTo>
                    <a:pt x="35334" y="38613"/>
                    <a:pt x="42294" y="37007"/>
                    <a:pt x="47647" y="34062"/>
                  </a:cubicBezTo>
                  <a:cubicBezTo>
                    <a:pt x="53804" y="30583"/>
                    <a:pt x="57284" y="25229"/>
                    <a:pt x="57284" y="19340"/>
                  </a:cubicBezTo>
                  <a:cubicBezTo>
                    <a:pt x="57284" y="13451"/>
                    <a:pt x="53804" y="8097"/>
                    <a:pt x="47379" y="4618"/>
                  </a:cubicBezTo>
                  <a:lnTo>
                    <a:pt x="47379" y="4618"/>
                  </a:lnTo>
                  <a:cubicBezTo>
                    <a:pt x="36672" y="-1539"/>
                    <a:pt x="20076" y="-1539"/>
                    <a:pt x="9637" y="4618"/>
                  </a:cubicBezTo>
                  <a:cubicBezTo>
                    <a:pt x="3480" y="8097"/>
                    <a:pt x="0" y="13451"/>
                    <a:pt x="0" y="19340"/>
                  </a:cubicBezTo>
                  <a:cubicBezTo>
                    <a:pt x="0" y="25229"/>
                    <a:pt x="3480" y="30583"/>
                    <a:pt x="9637" y="34062"/>
                  </a:cubicBezTo>
                  <a:close/>
                  <a:moveTo>
                    <a:pt x="16329" y="16128"/>
                  </a:moveTo>
                  <a:cubicBezTo>
                    <a:pt x="19541" y="14254"/>
                    <a:pt x="24091" y="13183"/>
                    <a:pt x="28642" y="13183"/>
                  </a:cubicBezTo>
                  <a:cubicBezTo>
                    <a:pt x="33192" y="13183"/>
                    <a:pt x="37743" y="14254"/>
                    <a:pt x="40955" y="16128"/>
                  </a:cubicBezTo>
                  <a:cubicBezTo>
                    <a:pt x="43097" y="17466"/>
                    <a:pt x="44167" y="18805"/>
                    <a:pt x="44167" y="19340"/>
                  </a:cubicBezTo>
                  <a:cubicBezTo>
                    <a:pt x="44167" y="20143"/>
                    <a:pt x="43097" y="21481"/>
                    <a:pt x="40955" y="22552"/>
                  </a:cubicBezTo>
                  <a:cubicBezTo>
                    <a:pt x="34531" y="26300"/>
                    <a:pt x="23021" y="26300"/>
                    <a:pt x="16329" y="22552"/>
                  </a:cubicBezTo>
                  <a:cubicBezTo>
                    <a:pt x="14187" y="21214"/>
                    <a:pt x="13116" y="19875"/>
                    <a:pt x="13116" y="19340"/>
                  </a:cubicBezTo>
                  <a:cubicBezTo>
                    <a:pt x="13116" y="18537"/>
                    <a:pt x="14187" y="17199"/>
                    <a:pt x="16329" y="161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9" name="Google Shape;279;p10"/>
            <p:cNvSpPr/>
            <p:nvPr/>
          </p:nvSpPr>
          <p:spPr>
            <a:xfrm>
              <a:off x="10011645" y="269220"/>
              <a:ext cx="57283" cy="38613"/>
            </a:xfrm>
            <a:custGeom>
              <a:avLst/>
              <a:gdLst/>
              <a:ahLst/>
              <a:cxnLst/>
              <a:rect l="l" t="t" r="r" b="b"/>
              <a:pathLst>
                <a:path w="57283" h="38613" extrusionOk="0">
                  <a:moveTo>
                    <a:pt x="9636" y="34062"/>
                  </a:moveTo>
                  <a:cubicBezTo>
                    <a:pt x="14990" y="37007"/>
                    <a:pt x="21682" y="38613"/>
                    <a:pt x="28642" y="38613"/>
                  </a:cubicBezTo>
                  <a:cubicBezTo>
                    <a:pt x="35334" y="38613"/>
                    <a:pt x="42294" y="37007"/>
                    <a:pt x="47647" y="34062"/>
                  </a:cubicBezTo>
                  <a:cubicBezTo>
                    <a:pt x="53804" y="30583"/>
                    <a:pt x="57284" y="25229"/>
                    <a:pt x="57284" y="19340"/>
                  </a:cubicBezTo>
                  <a:cubicBezTo>
                    <a:pt x="57284" y="13451"/>
                    <a:pt x="53804" y="8097"/>
                    <a:pt x="47379" y="4618"/>
                  </a:cubicBezTo>
                  <a:cubicBezTo>
                    <a:pt x="36672" y="-1539"/>
                    <a:pt x="20076" y="-1539"/>
                    <a:pt x="9636" y="4618"/>
                  </a:cubicBezTo>
                  <a:cubicBezTo>
                    <a:pt x="3480" y="8097"/>
                    <a:pt x="0" y="13451"/>
                    <a:pt x="0" y="19340"/>
                  </a:cubicBezTo>
                  <a:cubicBezTo>
                    <a:pt x="0" y="25229"/>
                    <a:pt x="3480" y="30583"/>
                    <a:pt x="9636" y="34062"/>
                  </a:cubicBezTo>
                  <a:close/>
                  <a:moveTo>
                    <a:pt x="16328" y="16128"/>
                  </a:moveTo>
                  <a:cubicBezTo>
                    <a:pt x="19541" y="14254"/>
                    <a:pt x="24091" y="13183"/>
                    <a:pt x="28642" y="13183"/>
                  </a:cubicBezTo>
                  <a:cubicBezTo>
                    <a:pt x="33192" y="13183"/>
                    <a:pt x="37743" y="14254"/>
                    <a:pt x="40955" y="16128"/>
                  </a:cubicBezTo>
                  <a:cubicBezTo>
                    <a:pt x="40955" y="16128"/>
                    <a:pt x="40955" y="16128"/>
                    <a:pt x="40955" y="16128"/>
                  </a:cubicBezTo>
                  <a:cubicBezTo>
                    <a:pt x="43096" y="17466"/>
                    <a:pt x="44167" y="18805"/>
                    <a:pt x="44167" y="19340"/>
                  </a:cubicBezTo>
                  <a:cubicBezTo>
                    <a:pt x="44167" y="20143"/>
                    <a:pt x="43096" y="21481"/>
                    <a:pt x="40955" y="22552"/>
                  </a:cubicBezTo>
                  <a:cubicBezTo>
                    <a:pt x="34531" y="26300"/>
                    <a:pt x="23020" y="26300"/>
                    <a:pt x="16328" y="22552"/>
                  </a:cubicBezTo>
                  <a:cubicBezTo>
                    <a:pt x="14187" y="21214"/>
                    <a:pt x="13116" y="19875"/>
                    <a:pt x="13116" y="19340"/>
                  </a:cubicBezTo>
                  <a:cubicBezTo>
                    <a:pt x="13116" y="18537"/>
                    <a:pt x="14187" y="17199"/>
                    <a:pt x="16328" y="161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0" name="Google Shape;280;p10"/>
            <p:cNvSpPr/>
            <p:nvPr/>
          </p:nvSpPr>
          <p:spPr>
            <a:xfrm>
              <a:off x="9949543" y="305357"/>
              <a:ext cx="57551" cy="38613"/>
            </a:xfrm>
            <a:custGeom>
              <a:avLst/>
              <a:gdLst/>
              <a:ahLst/>
              <a:cxnLst/>
              <a:rect l="l" t="t" r="r" b="b"/>
              <a:pathLst>
                <a:path w="57551" h="38613" extrusionOk="0">
                  <a:moveTo>
                    <a:pt x="47379" y="4618"/>
                  </a:moveTo>
                  <a:lnTo>
                    <a:pt x="47379" y="4618"/>
                  </a:lnTo>
                  <a:cubicBezTo>
                    <a:pt x="36672" y="-1539"/>
                    <a:pt x="20076" y="-1539"/>
                    <a:pt x="9636" y="4618"/>
                  </a:cubicBezTo>
                  <a:cubicBezTo>
                    <a:pt x="3479" y="8097"/>
                    <a:pt x="0" y="13451"/>
                    <a:pt x="0" y="19340"/>
                  </a:cubicBezTo>
                  <a:cubicBezTo>
                    <a:pt x="0" y="25229"/>
                    <a:pt x="3479" y="30583"/>
                    <a:pt x="9904" y="34062"/>
                  </a:cubicBezTo>
                  <a:cubicBezTo>
                    <a:pt x="15258" y="37007"/>
                    <a:pt x="21950" y="38613"/>
                    <a:pt x="28909" y="38613"/>
                  </a:cubicBezTo>
                  <a:cubicBezTo>
                    <a:pt x="35601" y="38613"/>
                    <a:pt x="42561" y="37007"/>
                    <a:pt x="47915" y="34062"/>
                  </a:cubicBezTo>
                  <a:cubicBezTo>
                    <a:pt x="54072" y="30583"/>
                    <a:pt x="57552" y="25229"/>
                    <a:pt x="57552" y="19340"/>
                  </a:cubicBezTo>
                  <a:cubicBezTo>
                    <a:pt x="57284" y="13451"/>
                    <a:pt x="53536" y="8097"/>
                    <a:pt x="47379" y="4618"/>
                  </a:cubicBezTo>
                  <a:close/>
                  <a:moveTo>
                    <a:pt x="40955" y="22552"/>
                  </a:moveTo>
                  <a:cubicBezTo>
                    <a:pt x="34531" y="26300"/>
                    <a:pt x="23020" y="26300"/>
                    <a:pt x="16328" y="22552"/>
                  </a:cubicBezTo>
                  <a:cubicBezTo>
                    <a:pt x="14187" y="21214"/>
                    <a:pt x="13116" y="19875"/>
                    <a:pt x="13116" y="19340"/>
                  </a:cubicBezTo>
                  <a:cubicBezTo>
                    <a:pt x="13116" y="18537"/>
                    <a:pt x="14187" y="17199"/>
                    <a:pt x="16328" y="16128"/>
                  </a:cubicBezTo>
                  <a:cubicBezTo>
                    <a:pt x="19540" y="14254"/>
                    <a:pt x="24091" y="13183"/>
                    <a:pt x="28642" y="13183"/>
                  </a:cubicBezTo>
                  <a:cubicBezTo>
                    <a:pt x="33192" y="13183"/>
                    <a:pt x="37743" y="14254"/>
                    <a:pt x="40955" y="16128"/>
                  </a:cubicBezTo>
                  <a:cubicBezTo>
                    <a:pt x="43096" y="17466"/>
                    <a:pt x="44167" y="18805"/>
                    <a:pt x="44167" y="19340"/>
                  </a:cubicBezTo>
                  <a:cubicBezTo>
                    <a:pt x="43900" y="19875"/>
                    <a:pt x="43096" y="21214"/>
                    <a:pt x="40955"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1" name="Google Shape;281;p10"/>
            <p:cNvSpPr/>
            <p:nvPr/>
          </p:nvSpPr>
          <p:spPr>
            <a:xfrm>
              <a:off x="9762955" y="341494"/>
              <a:ext cx="57297" cy="38613"/>
            </a:xfrm>
            <a:custGeom>
              <a:avLst/>
              <a:gdLst/>
              <a:ahLst/>
              <a:cxnLst/>
              <a:rect l="l" t="t" r="r" b="b"/>
              <a:pathLst>
                <a:path w="57297" h="38613" extrusionOk="0">
                  <a:moveTo>
                    <a:pt x="9650" y="34062"/>
                  </a:moveTo>
                  <a:cubicBezTo>
                    <a:pt x="15004" y="37007"/>
                    <a:pt x="21696" y="38613"/>
                    <a:pt x="28656" y="38613"/>
                  </a:cubicBezTo>
                  <a:cubicBezTo>
                    <a:pt x="35348" y="38613"/>
                    <a:pt x="42307" y="37007"/>
                    <a:pt x="47661" y="34062"/>
                  </a:cubicBezTo>
                  <a:cubicBezTo>
                    <a:pt x="53818" y="30583"/>
                    <a:pt x="57298" y="25229"/>
                    <a:pt x="57298" y="19340"/>
                  </a:cubicBezTo>
                  <a:cubicBezTo>
                    <a:pt x="57298" y="13451"/>
                    <a:pt x="53818" y="8097"/>
                    <a:pt x="47394" y="4618"/>
                  </a:cubicBezTo>
                  <a:cubicBezTo>
                    <a:pt x="36686" y="-1539"/>
                    <a:pt x="20090" y="-1539"/>
                    <a:pt x="9650" y="4618"/>
                  </a:cubicBezTo>
                  <a:cubicBezTo>
                    <a:pt x="3493" y="8097"/>
                    <a:pt x="13" y="13451"/>
                    <a:pt x="13" y="19340"/>
                  </a:cubicBezTo>
                  <a:cubicBezTo>
                    <a:pt x="-254" y="24961"/>
                    <a:pt x="3493" y="30315"/>
                    <a:pt x="9650" y="34062"/>
                  </a:cubicBezTo>
                  <a:close/>
                  <a:moveTo>
                    <a:pt x="16074" y="15860"/>
                  </a:moveTo>
                  <a:cubicBezTo>
                    <a:pt x="19287" y="13986"/>
                    <a:pt x="23837" y="12916"/>
                    <a:pt x="28388" y="12916"/>
                  </a:cubicBezTo>
                  <a:cubicBezTo>
                    <a:pt x="32938" y="12916"/>
                    <a:pt x="37489" y="13986"/>
                    <a:pt x="40702" y="15860"/>
                  </a:cubicBezTo>
                  <a:cubicBezTo>
                    <a:pt x="42842" y="17199"/>
                    <a:pt x="43914" y="18537"/>
                    <a:pt x="43914" y="19072"/>
                  </a:cubicBezTo>
                  <a:cubicBezTo>
                    <a:pt x="43914" y="19875"/>
                    <a:pt x="42842" y="21214"/>
                    <a:pt x="40702" y="22284"/>
                  </a:cubicBezTo>
                  <a:cubicBezTo>
                    <a:pt x="34277" y="26032"/>
                    <a:pt x="22766" y="26032"/>
                    <a:pt x="16074" y="22284"/>
                  </a:cubicBezTo>
                  <a:cubicBezTo>
                    <a:pt x="13933" y="20946"/>
                    <a:pt x="12862" y="19608"/>
                    <a:pt x="12862" y="19072"/>
                  </a:cubicBezTo>
                  <a:cubicBezTo>
                    <a:pt x="13130" y="18537"/>
                    <a:pt x="13933" y="17199"/>
                    <a:pt x="16074" y="1586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2" name="Google Shape;282;p10"/>
            <p:cNvSpPr/>
            <p:nvPr/>
          </p:nvSpPr>
          <p:spPr>
            <a:xfrm>
              <a:off x="9825057" y="305357"/>
              <a:ext cx="57297" cy="38613"/>
            </a:xfrm>
            <a:custGeom>
              <a:avLst/>
              <a:gdLst/>
              <a:ahLst/>
              <a:cxnLst/>
              <a:rect l="l" t="t" r="r" b="b"/>
              <a:pathLst>
                <a:path w="57297" h="38613" extrusionOk="0">
                  <a:moveTo>
                    <a:pt x="9650" y="34062"/>
                  </a:moveTo>
                  <a:cubicBezTo>
                    <a:pt x="15003" y="37007"/>
                    <a:pt x="21695" y="38613"/>
                    <a:pt x="28655" y="38613"/>
                  </a:cubicBezTo>
                  <a:cubicBezTo>
                    <a:pt x="35347" y="38613"/>
                    <a:pt x="42307" y="37007"/>
                    <a:pt x="47660" y="34062"/>
                  </a:cubicBezTo>
                  <a:cubicBezTo>
                    <a:pt x="53817" y="30583"/>
                    <a:pt x="57297" y="25229"/>
                    <a:pt x="57297" y="19340"/>
                  </a:cubicBezTo>
                  <a:cubicBezTo>
                    <a:pt x="57297" y="13451"/>
                    <a:pt x="53817" y="8097"/>
                    <a:pt x="47393" y="4618"/>
                  </a:cubicBezTo>
                  <a:cubicBezTo>
                    <a:pt x="36686" y="-1539"/>
                    <a:pt x="20090" y="-1539"/>
                    <a:pt x="9650" y="4618"/>
                  </a:cubicBezTo>
                  <a:cubicBezTo>
                    <a:pt x="3493" y="8097"/>
                    <a:pt x="13" y="13451"/>
                    <a:pt x="13" y="19340"/>
                  </a:cubicBezTo>
                  <a:cubicBezTo>
                    <a:pt x="-254" y="24961"/>
                    <a:pt x="3493" y="30315"/>
                    <a:pt x="9650" y="34062"/>
                  </a:cubicBezTo>
                  <a:close/>
                  <a:moveTo>
                    <a:pt x="16074" y="15860"/>
                  </a:moveTo>
                  <a:cubicBezTo>
                    <a:pt x="19286" y="13986"/>
                    <a:pt x="23837" y="12916"/>
                    <a:pt x="28387" y="12916"/>
                  </a:cubicBezTo>
                  <a:cubicBezTo>
                    <a:pt x="32938" y="12916"/>
                    <a:pt x="37489" y="13986"/>
                    <a:pt x="40701" y="15860"/>
                  </a:cubicBezTo>
                  <a:cubicBezTo>
                    <a:pt x="42843" y="17199"/>
                    <a:pt x="43913" y="18537"/>
                    <a:pt x="43913" y="19072"/>
                  </a:cubicBezTo>
                  <a:cubicBezTo>
                    <a:pt x="43913" y="19875"/>
                    <a:pt x="42843" y="21214"/>
                    <a:pt x="40701" y="22284"/>
                  </a:cubicBezTo>
                  <a:cubicBezTo>
                    <a:pt x="34276" y="26032"/>
                    <a:pt x="22766" y="26032"/>
                    <a:pt x="16074" y="22284"/>
                  </a:cubicBezTo>
                  <a:lnTo>
                    <a:pt x="16074" y="22284"/>
                  </a:lnTo>
                  <a:cubicBezTo>
                    <a:pt x="13933" y="20946"/>
                    <a:pt x="12862" y="19608"/>
                    <a:pt x="12862" y="19072"/>
                  </a:cubicBezTo>
                  <a:cubicBezTo>
                    <a:pt x="13130" y="18537"/>
                    <a:pt x="13933" y="17199"/>
                    <a:pt x="16074" y="1586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10"/>
            <p:cNvSpPr/>
            <p:nvPr/>
          </p:nvSpPr>
          <p:spPr>
            <a:xfrm>
              <a:off x="9887159" y="269220"/>
              <a:ext cx="57297" cy="38613"/>
            </a:xfrm>
            <a:custGeom>
              <a:avLst/>
              <a:gdLst/>
              <a:ahLst/>
              <a:cxnLst/>
              <a:rect l="l" t="t" r="r" b="b"/>
              <a:pathLst>
                <a:path w="57297" h="38613" extrusionOk="0">
                  <a:moveTo>
                    <a:pt x="9650" y="34062"/>
                  </a:moveTo>
                  <a:cubicBezTo>
                    <a:pt x="15003" y="37007"/>
                    <a:pt x="21695" y="38613"/>
                    <a:pt x="28655" y="38613"/>
                  </a:cubicBezTo>
                  <a:cubicBezTo>
                    <a:pt x="35347" y="38613"/>
                    <a:pt x="42307" y="37007"/>
                    <a:pt x="47661" y="34062"/>
                  </a:cubicBezTo>
                  <a:cubicBezTo>
                    <a:pt x="53817" y="30583"/>
                    <a:pt x="57297" y="25229"/>
                    <a:pt x="57297" y="19340"/>
                  </a:cubicBezTo>
                  <a:cubicBezTo>
                    <a:pt x="57297" y="13451"/>
                    <a:pt x="53817" y="8097"/>
                    <a:pt x="47393" y="4618"/>
                  </a:cubicBezTo>
                  <a:cubicBezTo>
                    <a:pt x="36686" y="-1539"/>
                    <a:pt x="20090" y="-1539"/>
                    <a:pt x="9650" y="4618"/>
                  </a:cubicBezTo>
                  <a:cubicBezTo>
                    <a:pt x="3493" y="8097"/>
                    <a:pt x="13" y="13451"/>
                    <a:pt x="13" y="19340"/>
                  </a:cubicBezTo>
                  <a:cubicBezTo>
                    <a:pt x="-254" y="25229"/>
                    <a:pt x="3493" y="30583"/>
                    <a:pt x="9650" y="34062"/>
                  </a:cubicBezTo>
                  <a:close/>
                  <a:moveTo>
                    <a:pt x="16074" y="16128"/>
                  </a:moveTo>
                  <a:cubicBezTo>
                    <a:pt x="19286" y="14254"/>
                    <a:pt x="23837" y="13183"/>
                    <a:pt x="28387" y="13183"/>
                  </a:cubicBezTo>
                  <a:cubicBezTo>
                    <a:pt x="32938" y="13183"/>
                    <a:pt x="37489" y="14254"/>
                    <a:pt x="40701" y="16128"/>
                  </a:cubicBezTo>
                  <a:cubicBezTo>
                    <a:pt x="42843" y="17466"/>
                    <a:pt x="43913" y="18805"/>
                    <a:pt x="43913" y="19340"/>
                  </a:cubicBezTo>
                  <a:cubicBezTo>
                    <a:pt x="43913" y="20143"/>
                    <a:pt x="42843" y="21481"/>
                    <a:pt x="40701" y="22552"/>
                  </a:cubicBezTo>
                  <a:cubicBezTo>
                    <a:pt x="34277" y="26300"/>
                    <a:pt x="22766" y="26300"/>
                    <a:pt x="16074" y="22552"/>
                  </a:cubicBezTo>
                  <a:cubicBezTo>
                    <a:pt x="13933" y="21214"/>
                    <a:pt x="12862" y="19875"/>
                    <a:pt x="12862" y="19340"/>
                  </a:cubicBezTo>
                  <a:cubicBezTo>
                    <a:pt x="13130" y="18537"/>
                    <a:pt x="13933" y="17199"/>
                    <a:pt x="16074" y="161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10"/>
            <p:cNvSpPr/>
            <p:nvPr/>
          </p:nvSpPr>
          <p:spPr>
            <a:xfrm>
              <a:off x="9949261" y="233083"/>
              <a:ext cx="57297" cy="38613"/>
            </a:xfrm>
            <a:custGeom>
              <a:avLst/>
              <a:gdLst/>
              <a:ahLst/>
              <a:cxnLst/>
              <a:rect l="l" t="t" r="r" b="b"/>
              <a:pathLst>
                <a:path w="57297" h="38613" extrusionOk="0">
                  <a:moveTo>
                    <a:pt x="9650" y="34062"/>
                  </a:moveTo>
                  <a:cubicBezTo>
                    <a:pt x="15004" y="37007"/>
                    <a:pt x="21696" y="38613"/>
                    <a:pt x="28655" y="38613"/>
                  </a:cubicBezTo>
                  <a:cubicBezTo>
                    <a:pt x="35347" y="38613"/>
                    <a:pt x="42307" y="37007"/>
                    <a:pt x="47661" y="34062"/>
                  </a:cubicBezTo>
                  <a:cubicBezTo>
                    <a:pt x="53818" y="30583"/>
                    <a:pt x="57297" y="25229"/>
                    <a:pt x="57297" y="19340"/>
                  </a:cubicBezTo>
                  <a:cubicBezTo>
                    <a:pt x="57297" y="13451"/>
                    <a:pt x="53818" y="8097"/>
                    <a:pt x="47393" y="4618"/>
                  </a:cubicBezTo>
                  <a:cubicBezTo>
                    <a:pt x="36686" y="-1539"/>
                    <a:pt x="20090" y="-1539"/>
                    <a:pt x="9650" y="4618"/>
                  </a:cubicBezTo>
                  <a:cubicBezTo>
                    <a:pt x="3493" y="8097"/>
                    <a:pt x="13" y="13451"/>
                    <a:pt x="13" y="19340"/>
                  </a:cubicBezTo>
                  <a:cubicBezTo>
                    <a:pt x="-254" y="25229"/>
                    <a:pt x="3493" y="30583"/>
                    <a:pt x="9650" y="34062"/>
                  </a:cubicBezTo>
                  <a:close/>
                  <a:moveTo>
                    <a:pt x="16074" y="16128"/>
                  </a:moveTo>
                  <a:cubicBezTo>
                    <a:pt x="22498" y="12380"/>
                    <a:pt x="34009" y="12380"/>
                    <a:pt x="40701" y="16128"/>
                  </a:cubicBezTo>
                  <a:cubicBezTo>
                    <a:pt x="42843" y="17466"/>
                    <a:pt x="43913" y="18805"/>
                    <a:pt x="43913" y="19340"/>
                  </a:cubicBezTo>
                  <a:cubicBezTo>
                    <a:pt x="43913" y="20143"/>
                    <a:pt x="42843" y="21214"/>
                    <a:pt x="40701" y="22552"/>
                  </a:cubicBezTo>
                  <a:cubicBezTo>
                    <a:pt x="34277" y="26300"/>
                    <a:pt x="22766" y="26300"/>
                    <a:pt x="16074" y="22552"/>
                  </a:cubicBezTo>
                  <a:cubicBezTo>
                    <a:pt x="13933" y="21214"/>
                    <a:pt x="12862" y="19875"/>
                    <a:pt x="12862" y="19340"/>
                  </a:cubicBezTo>
                  <a:cubicBezTo>
                    <a:pt x="13130" y="18537"/>
                    <a:pt x="13933" y="17199"/>
                    <a:pt x="16074" y="16128"/>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5" name="Google Shape;285;p10"/>
            <p:cNvSpPr/>
            <p:nvPr/>
          </p:nvSpPr>
          <p:spPr>
            <a:xfrm>
              <a:off x="9887440" y="341226"/>
              <a:ext cx="57551" cy="38613"/>
            </a:xfrm>
            <a:custGeom>
              <a:avLst/>
              <a:gdLst/>
              <a:ahLst/>
              <a:cxnLst/>
              <a:rect l="l" t="t" r="r" b="b"/>
              <a:pathLst>
                <a:path w="57551" h="38613" extrusionOk="0">
                  <a:moveTo>
                    <a:pt x="47380" y="4617"/>
                  </a:moveTo>
                  <a:lnTo>
                    <a:pt x="47380" y="4617"/>
                  </a:lnTo>
                  <a:cubicBezTo>
                    <a:pt x="36673" y="-1539"/>
                    <a:pt x="20076" y="-1539"/>
                    <a:pt x="9637" y="4617"/>
                  </a:cubicBezTo>
                  <a:cubicBezTo>
                    <a:pt x="3480" y="8097"/>
                    <a:pt x="0" y="13451"/>
                    <a:pt x="0" y="19340"/>
                  </a:cubicBezTo>
                  <a:cubicBezTo>
                    <a:pt x="0" y="25229"/>
                    <a:pt x="3480" y="30583"/>
                    <a:pt x="9905" y="34062"/>
                  </a:cubicBezTo>
                  <a:cubicBezTo>
                    <a:pt x="15258" y="37007"/>
                    <a:pt x="21950" y="38613"/>
                    <a:pt x="28910" y="38613"/>
                  </a:cubicBezTo>
                  <a:cubicBezTo>
                    <a:pt x="35602" y="38613"/>
                    <a:pt x="42562" y="37007"/>
                    <a:pt x="47915" y="34062"/>
                  </a:cubicBezTo>
                  <a:cubicBezTo>
                    <a:pt x="54072" y="30583"/>
                    <a:pt x="57552" y="25229"/>
                    <a:pt x="57552" y="19340"/>
                  </a:cubicBezTo>
                  <a:cubicBezTo>
                    <a:pt x="57284" y="13719"/>
                    <a:pt x="53536" y="8365"/>
                    <a:pt x="47380" y="4617"/>
                  </a:cubicBezTo>
                  <a:close/>
                  <a:moveTo>
                    <a:pt x="40955" y="22820"/>
                  </a:moveTo>
                  <a:cubicBezTo>
                    <a:pt x="34531" y="26567"/>
                    <a:pt x="23021" y="26567"/>
                    <a:pt x="16329" y="22820"/>
                  </a:cubicBezTo>
                  <a:cubicBezTo>
                    <a:pt x="14187" y="21481"/>
                    <a:pt x="13117" y="20143"/>
                    <a:pt x="13117" y="19608"/>
                  </a:cubicBezTo>
                  <a:cubicBezTo>
                    <a:pt x="13117" y="18805"/>
                    <a:pt x="14187" y="17466"/>
                    <a:pt x="16329" y="16396"/>
                  </a:cubicBezTo>
                  <a:cubicBezTo>
                    <a:pt x="19541" y="14522"/>
                    <a:pt x="24091" y="13451"/>
                    <a:pt x="28642" y="13451"/>
                  </a:cubicBezTo>
                  <a:cubicBezTo>
                    <a:pt x="33193" y="13451"/>
                    <a:pt x="37743" y="14522"/>
                    <a:pt x="40955" y="16396"/>
                  </a:cubicBezTo>
                  <a:cubicBezTo>
                    <a:pt x="43097" y="17734"/>
                    <a:pt x="44167" y="19072"/>
                    <a:pt x="44167" y="19608"/>
                  </a:cubicBezTo>
                  <a:cubicBezTo>
                    <a:pt x="43900" y="20143"/>
                    <a:pt x="43097" y="21481"/>
                    <a:pt x="4095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6" name="Google Shape;286;p10"/>
            <p:cNvSpPr/>
            <p:nvPr/>
          </p:nvSpPr>
          <p:spPr>
            <a:xfrm>
              <a:off x="9766716" y="415374"/>
              <a:ext cx="57551" cy="38613"/>
            </a:xfrm>
            <a:custGeom>
              <a:avLst/>
              <a:gdLst/>
              <a:ahLst/>
              <a:cxnLst/>
              <a:rect l="l" t="t" r="r" b="b"/>
              <a:pathLst>
                <a:path w="57551" h="38613" extrusionOk="0">
                  <a:moveTo>
                    <a:pt x="47379" y="4617"/>
                  </a:moveTo>
                  <a:cubicBezTo>
                    <a:pt x="36672" y="-1539"/>
                    <a:pt x="20076" y="-1539"/>
                    <a:pt x="9636" y="4617"/>
                  </a:cubicBezTo>
                  <a:cubicBezTo>
                    <a:pt x="3480" y="8097"/>
                    <a:pt x="0" y="13451"/>
                    <a:pt x="0" y="19340"/>
                  </a:cubicBezTo>
                  <a:cubicBezTo>
                    <a:pt x="0" y="25229"/>
                    <a:pt x="3480" y="30583"/>
                    <a:pt x="9904" y="34062"/>
                  </a:cubicBezTo>
                  <a:cubicBezTo>
                    <a:pt x="15258" y="37007"/>
                    <a:pt x="21950" y="38613"/>
                    <a:pt x="28910" y="38613"/>
                  </a:cubicBezTo>
                  <a:cubicBezTo>
                    <a:pt x="35602" y="38613"/>
                    <a:pt x="42561" y="37007"/>
                    <a:pt x="47915" y="34062"/>
                  </a:cubicBezTo>
                  <a:cubicBezTo>
                    <a:pt x="54072" y="30583"/>
                    <a:pt x="57552" y="25229"/>
                    <a:pt x="57552" y="19340"/>
                  </a:cubicBezTo>
                  <a:cubicBezTo>
                    <a:pt x="57284" y="13719"/>
                    <a:pt x="53536" y="8365"/>
                    <a:pt x="47379" y="4617"/>
                  </a:cubicBezTo>
                  <a:close/>
                  <a:moveTo>
                    <a:pt x="40955" y="22820"/>
                  </a:moveTo>
                  <a:cubicBezTo>
                    <a:pt x="34531" y="26567"/>
                    <a:pt x="23020" y="26567"/>
                    <a:pt x="16328" y="22820"/>
                  </a:cubicBezTo>
                  <a:lnTo>
                    <a:pt x="16328" y="22820"/>
                  </a:lnTo>
                  <a:cubicBezTo>
                    <a:pt x="14187" y="21481"/>
                    <a:pt x="13116" y="20143"/>
                    <a:pt x="13116" y="19608"/>
                  </a:cubicBezTo>
                  <a:cubicBezTo>
                    <a:pt x="13116" y="18805"/>
                    <a:pt x="14187" y="17466"/>
                    <a:pt x="16328" y="16395"/>
                  </a:cubicBezTo>
                  <a:cubicBezTo>
                    <a:pt x="19541" y="14522"/>
                    <a:pt x="24091" y="13451"/>
                    <a:pt x="28642" y="13451"/>
                  </a:cubicBezTo>
                  <a:cubicBezTo>
                    <a:pt x="33192" y="13451"/>
                    <a:pt x="37743" y="14522"/>
                    <a:pt x="40955" y="16395"/>
                  </a:cubicBezTo>
                  <a:cubicBezTo>
                    <a:pt x="43096" y="17734"/>
                    <a:pt x="44167" y="19072"/>
                    <a:pt x="44167" y="19608"/>
                  </a:cubicBezTo>
                  <a:cubicBezTo>
                    <a:pt x="43900" y="20143"/>
                    <a:pt x="43096" y="21481"/>
                    <a:pt x="4095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10"/>
            <p:cNvSpPr/>
            <p:nvPr/>
          </p:nvSpPr>
          <p:spPr>
            <a:xfrm>
              <a:off x="9828818" y="379505"/>
              <a:ext cx="57551" cy="38613"/>
            </a:xfrm>
            <a:custGeom>
              <a:avLst/>
              <a:gdLst/>
              <a:ahLst/>
              <a:cxnLst/>
              <a:rect l="l" t="t" r="r" b="b"/>
              <a:pathLst>
                <a:path w="57551" h="38613" extrusionOk="0">
                  <a:moveTo>
                    <a:pt x="47379" y="4618"/>
                  </a:moveTo>
                  <a:cubicBezTo>
                    <a:pt x="36672" y="-1539"/>
                    <a:pt x="20076" y="-1539"/>
                    <a:pt x="9637" y="4618"/>
                  </a:cubicBezTo>
                  <a:cubicBezTo>
                    <a:pt x="3480" y="8097"/>
                    <a:pt x="0" y="13451"/>
                    <a:pt x="0" y="19340"/>
                  </a:cubicBezTo>
                  <a:cubicBezTo>
                    <a:pt x="0" y="25229"/>
                    <a:pt x="3480" y="30583"/>
                    <a:pt x="9904" y="34062"/>
                  </a:cubicBezTo>
                  <a:cubicBezTo>
                    <a:pt x="15258" y="37007"/>
                    <a:pt x="21950" y="38613"/>
                    <a:pt x="28910" y="38613"/>
                  </a:cubicBezTo>
                  <a:cubicBezTo>
                    <a:pt x="35602" y="38613"/>
                    <a:pt x="42561" y="37007"/>
                    <a:pt x="47915" y="34062"/>
                  </a:cubicBezTo>
                  <a:cubicBezTo>
                    <a:pt x="54072" y="30583"/>
                    <a:pt x="57552" y="25229"/>
                    <a:pt x="57552" y="19340"/>
                  </a:cubicBezTo>
                  <a:cubicBezTo>
                    <a:pt x="57284" y="13451"/>
                    <a:pt x="53536" y="8097"/>
                    <a:pt x="47379" y="4618"/>
                  </a:cubicBezTo>
                  <a:close/>
                  <a:moveTo>
                    <a:pt x="40955" y="22552"/>
                  </a:moveTo>
                  <a:cubicBezTo>
                    <a:pt x="34531" y="26300"/>
                    <a:pt x="23021" y="26300"/>
                    <a:pt x="16329" y="22552"/>
                  </a:cubicBezTo>
                  <a:lnTo>
                    <a:pt x="16329" y="22552"/>
                  </a:lnTo>
                  <a:cubicBezTo>
                    <a:pt x="14187" y="21214"/>
                    <a:pt x="13116" y="19875"/>
                    <a:pt x="13116" y="19340"/>
                  </a:cubicBezTo>
                  <a:cubicBezTo>
                    <a:pt x="13116" y="18537"/>
                    <a:pt x="14187" y="17199"/>
                    <a:pt x="16329" y="16128"/>
                  </a:cubicBezTo>
                  <a:cubicBezTo>
                    <a:pt x="19541" y="14254"/>
                    <a:pt x="24091" y="13183"/>
                    <a:pt x="28642" y="13183"/>
                  </a:cubicBezTo>
                  <a:cubicBezTo>
                    <a:pt x="33192" y="13183"/>
                    <a:pt x="37743" y="14254"/>
                    <a:pt x="40955" y="16128"/>
                  </a:cubicBezTo>
                  <a:cubicBezTo>
                    <a:pt x="43097" y="17466"/>
                    <a:pt x="44167" y="18805"/>
                    <a:pt x="44167" y="19340"/>
                  </a:cubicBezTo>
                  <a:cubicBezTo>
                    <a:pt x="43900" y="20143"/>
                    <a:pt x="43097" y="21214"/>
                    <a:pt x="40955"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10"/>
            <p:cNvSpPr/>
            <p:nvPr/>
          </p:nvSpPr>
          <p:spPr>
            <a:xfrm>
              <a:off x="9950078" y="377363"/>
              <a:ext cx="57551" cy="38613"/>
            </a:xfrm>
            <a:custGeom>
              <a:avLst/>
              <a:gdLst/>
              <a:ahLst/>
              <a:cxnLst/>
              <a:rect l="l" t="t" r="r" b="b"/>
              <a:pathLst>
                <a:path w="57551" h="38613" extrusionOk="0">
                  <a:moveTo>
                    <a:pt x="47379" y="4618"/>
                  </a:moveTo>
                  <a:lnTo>
                    <a:pt x="47379" y="4618"/>
                  </a:lnTo>
                  <a:cubicBezTo>
                    <a:pt x="36672" y="-1539"/>
                    <a:pt x="20076" y="-1539"/>
                    <a:pt x="9636" y="4618"/>
                  </a:cubicBezTo>
                  <a:cubicBezTo>
                    <a:pt x="3480" y="8097"/>
                    <a:pt x="0" y="13451"/>
                    <a:pt x="0" y="19340"/>
                  </a:cubicBezTo>
                  <a:cubicBezTo>
                    <a:pt x="0" y="25229"/>
                    <a:pt x="3480" y="30583"/>
                    <a:pt x="9904" y="34062"/>
                  </a:cubicBezTo>
                  <a:cubicBezTo>
                    <a:pt x="15258" y="37007"/>
                    <a:pt x="21950" y="38613"/>
                    <a:pt x="28910" y="38613"/>
                  </a:cubicBezTo>
                  <a:cubicBezTo>
                    <a:pt x="35602" y="38613"/>
                    <a:pt x="42561" y="37007"/>
                    <a:pt x="47915" y="34062"/>
                  </a:cubicBezTo>
                  <a:cubicBezTo>
                    <a:pt x="54072" y="30583"/>
                    <a:pt x="57552" y="25229"/>
                    <a:pt x="57552" y="19340"/>
                  </a:cubicBezTo>
                  <a:cubicBezTo>
                    <a:pt x="57016" y="13719"/>
                    <a:pt x="53536" y="8365"/>
                    <a:pt x="47379" y="4618"/>
                  </a:cubicBezTo>
                  <a:close/>
                  <a:moveTo>
                    <a:pt x="40687" y="22820"/>
                  </a:moveTo>
                  <a:cubicBezTo>
                    <a:pt x="34263" y="26567"/>
                    <a:pt x="22753" y="26567"/>
                    <a:pt x="16061" y="22820"/>
                  </a:cubicBezTo>
                  <a:cubicBezTo>
                    <a:pt x="13919" y="21481"/>
                    <a:pt x="12849" y="20143"/>
                    <a:pt x="12849" y="19608"/>
                  </a:cubicBezTo>
                  <a:cubicBezTo>
                    <a:pt x="12849" y="18805"/>
                    <a:pt x="13919" y="17466"/>
                    <a:pt x="16061" y="16396"/>
                  </a:cubicBezTo>
                  <a:cubicBezTo>
                    <a:pt x="19273" y="14522"/>
                    <a:pt x="23823" y="13451"/>
                    <a:pt x="28374" y="13451"/>
                  </a:cubicBezTo>
                  <a:cubicBezTo>
                    <a:pt x="32925" y="13451"/>
                    <a:pt x="37475" y="14522"/>
                    <a:pt x="40687" y="16396"/>
                  </a:cubicBezTo>
                  <a:cubicBezTo>
                    <a:pt x="42829" y="17734"/>
                    <a:pt x="43900" y="19072"/>
                    <a:pt x="43900" y="19608"/>
                  </a:cubicBezTo>
                  <a:cubicBezTo>
                    <a:pt x="43900" y="20143"/>
                    <a:pt x="42829" y="21481"/>
                    <a:pt x="40687"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9" name="Google Shape;289;p10"/>
            <p:cNvSpPr/>
            <p:nvPr/>
          </p:nvSpPr>
          <p:spPr>
            <a:xfrm>
              <a:off x="10261659" y="413500"/>
              <a:ext cx="57551" cy="38613"/>
            </a:xfrm>
            <a:custGeom>
              <a:avLst/>
              <a:gdLst/>
              <a:ahLst/>
              <a:cxnLst/>
              <a:rect l="l" t="t" r="r" b="b"/>
              <a:pathLst>
                <a:path w="57551" h="38613" extrusionOk="0">
                  <a:moveTo>
                    <a:pt x="47379" y="4618"/>
                  </a:moveTo>
                  <a:cubicBezTo>
                    <a:pt x="36672" y="-1539"/>
                    <a:pt x="20076" y="-1539"/>
                    <a:pt x="9637" y="4618"/>
                  </a:cubicBezTo>
                  <a:cubicBezTo>
                    <a:pt x="3480" y="8097"/>
                    <a:pt x="0" y="13451"/>
                    <a:pt x="0" y="19340"/>
                  </a:cubicBezTo>
                  <a:cubicBezTo>
                    <a:pt x="0" y="25229"/>
                    <a:pt x="3480" y="30583"/>
                    <a:pt x="9904" y="34062"/>
                  </a:cubicBezTo>
                  <a:cubicBezTo>
                    <a:pt x="15258" y="37007"/>
                    <a:pt x="21950" y="38613"/>
                    <a:pt x="28910" y="38613"/>
                  </a:cubicBezTo>
                  <a:cubicBezTo>
                    <a:pt x="35602" y="38613"/>
                    <a:pt x="42562" y="37007"/>
                    <a:pt x="47915" y="34062"/>
                  </a:cubicBezTo>
                  <a:cubicBezTo>
                    <a:pt x="54072" y="30583"/>
                    <a:pt x="57552" y="25229"/>
                    <a:pt x="57552" y="19340"/>
                  </a:cubicBezTo>
                  <a:cubicBezTo>
                    <a:pt x="57284" y="13719"/>
                    <a:pt x="53536" y="8097"/>
                    <a:pt x="47379" y="4618"/>
                  </a:cubicBezTo>
                  <a:close/>
                  <a:moveTo>
                    <a:pt x="40955" y="22552"/>
                  </a:moveTo>
                  <a:cubicBezTo>
                    <a:pt x="34531" y="26300"/>
                    <a:pt x="23021" y="26300"/>
                    <a:pt x="16329" y="22552"/>
                  </a:cubicBezTo>
                  <a:lnTo>
                    <a:pt x="16329" y="22552"/>
                  </a:lnTo>
                  <a:cubicBezTo>
                    <a:pt x="14187" y="21214"/>
                    <a:pt x="13117" y="19875"/>
                    <a:pt x="13117" y="19340"/>
                  </a:cubicBezTo>
                  <a:cubicBezTo>
                    <a:pt x="13117" y="18537"/>
                    <a:pt x="14187" y="17199"/>
                    <a:pt x="16329" y="16128"/>
                  </a:cubicBezTo>
                  <a:cubicBezTo>
                    <a:pt x="19541" y="14254"/>
                    <a:pt x="24091" y="13183"/>
                    <a:pt x="28642" y="13183"/>
                  </a:cubicBezTo>
                  <a:cubicBezTo>
                    <a:pt x="33193" y="13183"/>
                    <a:pt x="37743" y="14254"/>
                    <a:pt x="40955" y="16128"/>
                  </a:cubicBezTo>
                  <a:cubicBezTo>
                    <a:pt x="43097" y="17466"/>
                    <a:pt x="44167" y="18805"/>
                    <a:pt x="44167" y="19340"/>
                  </a:cubicBezTo>
                  <a:cubicBezTo>
                    <a:pt x="43900" y="20143"/>
                    <a:pt x="43097" y="21481"/>
                    <a:pt x="40955"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0" name="Google Shape;290;p10"/>
            <p:cNvSpPr/>
            <p:nvPr/>
          </p:nvSpPr>
          <p:spPr>
            <a:xfrm>
              <a:off x="9888243" y="485774"/>
              <a:ext cx="57551" cy="38613"/>
            </a:xfrm>
            <a:custGeom>
              <a:avLst/>
              <a:gdLst/>
              <a:ahLst/>
              <a:cxnLst/>
              <a:rect l="l" t="t" r="r" b="b"/>
              <a:pathLst>
                <a:path w="57551" h="38613" extrusionOk="0">
                  <a:moveTo>
                    <a:pt x="47379" y="4618"/>
                  </a:moveTo>
                  <a:cubicBezTo>
                    <a:pt x="36672" y="-1539"/>
                    <a:pt x="20076" y="-1539"/>
                    <a:pt x="9637" y="4618"/>
                  </a:cubicBezTo>
                  <a:cubicBezTo>
                    <a:pt x="3480" y="8097"/>
                    <a:pt x="0" y="13451"/>
                    <a:pt x="0" y="19340"/>
                  </a:cubicBezTo>
                  <a:cubicBezTo>
                    <a:pt x="0" y="25229"/>
                    <a:pt x="3480" y="30583"/>
                    <a:pt x="9904" y="34062"/>
                  </a:cubicBezTo>
                  <a:cubicBezTo>
                    <a:pt x="15258" y="37007"/>
                    <a:pt x="21950" y="38613"/>
                    <a:pt x="28910" y="38613"/>
                  </a:cubicBezTo>
                  <a:cubicBezTo>
                    <a:pt x="35602" y="38613"/>
                    <a:pt x="42562" y="37007"/>
                    <a:pt x="47915" y="34062"/>
                  </a:cubicBezTo>
                  <a:cubicBezTo>
                    <a:pt x="54072" y="30583"/>
                    <a:pt x="57552" y="25229"/>
                    <a:pt x="57552" y="19340"/>
                  </a:cubicBezTo>
                  <a:cubicBezTo>
                    <a:pt x="57284" y="13451"/>
                    <a:pt x="53804" y="8097"/>
                    <a:pt x="47379" y="4618"/>
                  </a:cubicBezTo>
                  <a:close/>
                  <a:moveTo>
                    <a:pt x="40955" y="22552"/>
                  </a:moveTo>
                  <a:cubicBezTo>
                    <a:pt x="34531" y="26300"/>
                    <a:pt x="23021" y="26300"/>
                    <a:pt x="16329" y="22552"/>
                  </a:cubicBezTo>
                  <a:lnTo>
                    <a:pt x="16329" y="22552"/>
                  </a:lnTo>
                  <a:cubicBezTo>
                    <a:pt x="14187" y="21214"/>
                    <a:pt x="13117" y="19875"/>
                    <a:pt x="13117" y="19340"/>
                  </a:cubicBezTo>
                  <a:cubicBezTo>
                    <a:pt x="13117" y="18537"/>
                    <a:pt x="14187" y="17199"/>
                    <a:pt x="16329" y="16128"/>
                  </a:cubicBezTo>
                  <a:cubicBezTo>
                    <a:pt x="19541" y="14254"/>
                    <a:pt x="24091" y="13183"/>
                    <a:pt x="28642" y="13183"/>
                  </a:cubicBezTo>
                  <a:cubicBezTo>
                    <a:pt x="33193" y="13183"/>
                    <a:pt x="37743" y="14254"/>
                    <a:pt x="40955" y="16128"/>
                  </a:cubicBezTo>
                  <a:cubicBezTo>
                    <a:pt x="43097" y="17466"/>
                    <a:pt x="44167" y="18805"/>
                    <a:pt x="44167" y="19340"/>
                  </a:cubicBezTo>
                  <a:cubicBezTo>
                    <a:pt x="43900" y="20143"/>
                    <a:pt x="43097" y="21214"/>
                    <a:pt x="40955"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1" name="Google Shape;291;p10"/>
            <p:cNvSpPr/>
            <p:nvPr/>
          </p:nvSpPr>
          <p:spPr>
            <a:xfrm>
              <a:off x="9950345" y="449637"/>
              <a:ext cx="57551" cy="38613"/>
            </a:xfrm>
            <a:custGeom>
              <a:avLst/>
              <a:gdLst/>
              <a:ahLst/>
              <a:cxnLst/>
              <a:rect l="l" t="t" r="r" b="b"/>
              <a:pathLst>
                <a:path w="57551" h="38613" extrusionOk="0">
                  <a:moveTo>
                    <a:pt x="47380" y="4618"/>
                  </a:moveTo>
                  <a:cubicBezTo>
                    <a:pt x="36673" y="-1539"/>
                    <a:pt x="20076" y="-1539"/>
                    <a:pt x="9637" y="4618"/>
                  </a:cubicBezTo>
                  <a:cubicBezTo>
                    <a:pt x="3480" y="8097"/>
                    <a:pt x="0" y="13451"/>
                    <a:pt x="0" y="19340"/>
                  </a:cubicBezTo>
                  <a:cubicBezTo>
                    <a:pt x="0" y="25229"/>
                    <a:pt x="3480" y="30583"/>
                    <a:pt x="9905" y="34062"/>
                  </a:cubicBezTo>
                  <a:cubicBezTo>
                    <a:pt x="15258" y="37007"/>
                    <a:pt x="21950" y="38613"/>
                    <a:pt x="28910" y="38613"/>
                  </a:cubicBezTo>
                  <a:cubicBezTo>
                    <a:pt x="35602" y="38613"/>
                    <a:pt x="42562" y="37007"/>
                    <a:pt x="47915" y="34062"/>
                  </a:cubicBezTo>
                  <a:cubicBezTo>
                    <a:pt x="54072" y="30583"/>
                    <a:pt x="57552" y="25229"/>
                    <a:pt x="57552" y="19340"/>
                  </a:cubicBezTo>
                  <a:cubicBezTo>
                    <a:pt x="57284" y="13451"/>
                    <a:pt x="53536" y="8097"/>
                    <a:pt x="47380" y="4618"/>
                  </a:cubicBezTo>
                  <a:close/>
                  <a:moveTo>
                    <a:pt x="40955" y="22552"/>
                  </a:moveTo>
                  <a:cubicBezTo>
                    <a:pt x="34531" y="26300"/>
                    <a:pt x="23021" y="26300"/>
                    <a:pt x="16329" y="22552"/>
                  </a:cubicBezTo>
                  <a:lnTo>
                    <a:pt x="16329" y="22552"/>
                  </a:lnTo>
                  <a:cubicBezTo>
                    <a:pt x="14187" y="21214"/>
                    <a:pt x="13117" y="19875"/>
                    <a:pt x="13117" y="19340"/>
                  </a:cubicBezTo>
                  <a:cubicBezTo>
                    <a:pt x="13117" y="18537"/>
                    <a:pt x="14187" y="17199"/>
                    <a:pt x="16329" y="16128"/>
                  </a:cubicBezTo>
                  <a:cubicBezTo>
                    <a:pt x="19541" y="14254"/>
                    <a:pt x="24091" y="13183"/>
                    <a:pt x="28642" y="13183"/>
                  </a:cubicBezTo>
                  <a:cubicBezTo>
                    <a:pt x="33193" y="13183"/>
                    <a:pt x="37743" y="14254"/>
                    <a:pt x="40955" y="16128"/>
                  </a:cubicBezTo>
                  <a:cubicBezTo>
                    <a:pt x="43097" y="17466"/>
                    <a:pt x="44167" y="18805"/>
                    <a:pt x="44167" y="19340"/>
                  </a:cubicBezTo>
                  <a:cubicBezTo>
                    <a:pt x="43900" y="20143"/>
                    <a:pt x="43097" y="21481"/>
                    <a:pt x="40955"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2" name="Google Shape;292;p10"/>
            <p:cNvSpPr/>
            <p:nvPr/>
          </p:nvSpPr>
          <p:spPr>
            <a:xfrm>
              <a:off x="10012448" y="413500"/>
              <a:ext cx="57551" cy="38613"/>
            </a:xfrm>
            <a:custGeom>
              <a:avLst/>
              <a:gdLst/>
              <a:ahLst/>
              <a:cxnLst/>
              <a:rect l="l" t="t" r="r" b="b"/>
              <a:pathLst>
                <a:path w="57551" h="38613" extrusionOk="0">
                  <a:moveTo>
                    <a:pt x="47379" y="4618"/>
                  </a:moveTo>
                  <a:cubicBezTo>
                    <a:pt x="36672" y="-1539"/>
                    <a:pt x="20076" y="-1539"/>
                    <a:pt x="9636" y="4618"/>
                  </a:cubicBezTo>
                  <a:cubicBezTo>
                    <a:pt x="3479" y="8097"/>
                    <a:pt x="0" y="13451"/>
                    <a:pt x="0" y="19340"/>
                  </a:cubicBezTo>
                  <a:cubicBezTo>
                    <a:pt x="0" y="25229"/>
                    <a:pt x="3479" y="30583"/>
                    <a:pt x="9904" y="34062"/>
                  </a:cubicBezTo>
                  <a:cubicBezTo>
                    <a:pt x="15258" y="37007"/>
                    <a:pt x="21950" y="38613"/>
                    <a:pt x="28909" y="38613"/>
                  </a:cubicBezTo>
                  <a:cubicBezTo>
                    <a:pt x="35601" y="38613"/>
                    <a:pt x="42561" y="37007"/>
                    <a:pt x="47915" y="34062"/>
                  </a:cubicBezTo>
                  <a:cubicBezTo>
                    <a:pt x="54072" y="30583"/>
                    <a:pt x="57552" y="25229"/>
                    <a:pt x="57552" y="19340"/>
                  </a:cubicBezTo>
                  <a:cubicBezTo>
                    <a:pt x="57284" y="13719"/>
                    <a:pt x="53536" y="8097"/>
                    <a:pt x="47379" y="4618"/>
                  </a:cubicBezTo>
                  <a:close/>
                  <a:moveTo>
                    <a:pt x="40955" y="22552"/>
                  </a:moveTo>
                  <a:cubicBezTo>
                    <a:pt x="34531" y="26300"/>
                    <a:pt x="23020" y="26300"/>
                    <a:pt x="16328" y="22552"/>
                  </a:cubicBezTo>
                  <a:cubicBezTo>
                    <a:pt x="14187" y="21214"/>
                    <a:pt x="13116" y="19875"/>
                    <a:pt x="13116" y="19340"/>
                  </a:cubicBezTo>
                  <a:cubicBezTo>
                    <a:pt x="13116" y="18537"/>
                    <a:pt x="14187" y="17199"/>
                    <a:pt x="16328" y="16128"/>
                  </a:cubicBezTo>
                  <a:cubicBezTo>
                    <a:pt x="22753" y="12380"/>
                    <a:pt x="34263" y="12380"/>
                    <a:pt x="40955" y="16128"/>
                  </a:cubicBezTo>
                  <a:cubicBezTo>
                    <a:pt x="43096" y="17466"/>
                    <a:pt x="44167" y="18805"/>
                    <a:pt x="44167" y="19340"/>
                  </a:cubicBezTo>
                  <a:cubicBezTo>
                    <a:pt x="43900" y="20143"/>
                    <a:pt x="43096" y="21481"/>
                    <a:pt x="40955"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3" name="Google Shape;293;p10"/>
            <p:cNvSpPr/>
            <p:nvPr/>
          </p:nvSpPr>
          <p:spPr>
            <a:xfrm>
              <a:off x="10074550" y="377363"/>
              <a:ext cx="57551" cy="38613"/>
            </a:xfrm>
            <a:custGeom>
              <a:avLst/>
              <a:gdLst/>
              <a:ahLst/>
              <a:cxnLst/>
              <a:rect l="l" t="t" r="r" b="b"/>
              <a:pathLst>
                <a:path w="57551" h="38613" extrusionOk="0">
                  <a:moveTo>
                    <a:pt x="47379" y="4618"/>
                  </a:moveTo>
                  <a:cubicBezTo>
                    <a:pt x="36672" y="-1539"/>
                    <a:pt x="20076" y="-1539"/>
                    <a:pt x="9636" y="4618"/>
                  </a:cubicBezTo>
                  <a:cubicBezTo>
                    <a:pt x="3480" y="8097"/>
                    <a:pt x="0" y="13451"/>
                    <a:pt x="0" y="19340"/>
                  </a:cubicBezTo>
                  <a:cubicBezTo>
                    <a:pt x="0" y="25229"/>
                    <a:pt x="3480" y="30583"/>
                    <a:pt x="9904" y="34062"/>
                  </a:cubicBezTo>
                  <a:cubicBezTo>
                    <a:pt x="15258" y="37007"/>
                    <a:pt x="21950" y="38613"/>
                    <a:pt x="28910" y="38613"/>
                  </a:cubicBezTo>
                  <a:cubicBezTo>
                    <a:pt x="35602" y="38613"/>
                    <a:pt x="42561" y="37007"/>
                    <a:pt x="47915" y="34062"/>
                  </a:cubicBezTo>
                  <a:cubicBezTo>
                    <a:pt x="54072" y="30583"/>
                    <a:pt x="57552" y="25229"/>
                    <a:pt x="57552" y="19340"/>
                  </a:cubicBezTo>
                  <a:cubicBezTo>
                    <a:pt x="57284" y="13719"/>
                    <a:pt x="53536" y="8365"/>
                    <a:pt x="47379" y="4618"/>
                  </a:cubicBezTo>
                  <a:close/>
                  <a:moveTo>
                    <a:pt x="40955" y="22820"/>
                  </a:moveTo>
                  <a:cubicBezTo>
                    <a:pt x="34531" y="26567"/>
                    <a:pt x="23020" y="26567"/>
                    <a:pt x="16328" y="22820"/>
                  </a:cubicBezTo>
                  <a:lnTo>
                    <a:pt x="16328" y="22820"/>
                  </a:lnTo>
                  <a:cubicBezTo>
                    <a:pt x="14187" y="21481"/>
                    <a:pt x="13116" y="20143"/>
                    <a:pt x="13116" y="19608"/>
                  </a:cubicBezTo>
                  <a:cubicBezTo>
                    <a:pt x="13116" y="18805"/>
                    <a:pt x="14187" y="17466"/>
                    <a:pt x="16328" y="16396"/>
                  </a:cubicBezTo>
                  <a:cubicBezTo>
                    <a:pt x="19541" y="14522"/>
                    <a:pt x="24091" y="13451"/>
                    <a:pt x="28642" y="13451"/>
                  </a:cubicBezTo>
                  <a:cubicBezTo>
                    <a:pt x="33192" y="13451"/>
                    <a:pt x="37743" y="14522"/>
                    <a:pt x="40955" y="16396"/>
                  </a:cubicBezTo>
                  <a:cubicBezTo>
                    <a:pt x="43096" y="17734"/>
                    <a:pt x="44167" y="19072"/>
                    <a:pt x="44167" y="19608"/>
                  </a:cubicBezTo>
                  <a:cubicBezTo>
                    <a:pt x="43900" y="20143"/>
                    <a:pt x="43096" y="21481"/>
                    <a:pt x="4095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4" name="Google Shape;294;p10"/>
            <p:cNvSpPr/>
            <p:nvPr/>
          </p:nvSpPr>
          <p:spPr>
            <a:xfrm>
              <a:off x="10136652" y="341226"/>
              <a:ext cx="57551" cy="38613"/>
            </a:xfrm>
            <a:custGeom>
              <a:avLst/>
              <a:gdLst/>
              <a:ahLst/>
              <a:cxnLst/>
              <a:rect l="l" t="t" r="r" b="b"/>
              <a:pathLst>
                <a:path w="57551" h="38613" extrusionOk="0">
                  <a:moveTo>
                    <a:pt x="47379" y="4617"/>
                  </a:moveTo>
                  <a:cubicBezTo>
                    <a:pt x="36672" y="-1539"/>
                    <a:pt x="20076" y="-1539"/>
                    <a:pt x="9637" y="4617"/>
                  </a:cubicBezTo>
                  <a:cubicBezTo>
                    <a:pt x="3480" y="8097"/>
                    <a:pt x="0" y="13451"/>
                    <a:pt x="0" y="19340"/>
                  </a:cubicBezTo>
                  <a:cubicBezTo>
                    <a:pt x="0" y="25229"/>
                    <a:pt x="3480" y="30583"/>
                    <a:pt x="9904" y="34062"/>
                  </a:cubicBezTo>
                  <a:cubicBezTo>
                    <a:pt x="9904" y="34062"/>
                    <a:pt x="9904" y="34062"/>
                    <a:pt x="9904" y="34062"/>
                  </a:cubicBezTo>
                  <a:cubicBezTo>
                    <a:pt x="15258" y="37007"/>
                    <a:pt x="21950" y="38613"/>
                    <a:pt x="28910" y="38613"/>
                  </a:cubicBezTo>
                  <a:cubicBezTo>
                    <a:pt x="35602" y="38613"/>
                    <a:pt x="42561" y="37007"/>
                    <a:pt x="47915" y="34062"/>
                  </a:cubicBezTo>
                  <a:cubicBezTo>
                    <a:pt x="54072" y="30583"/>
                    <a:pt x="57552" y="25229"/>
                    <a:pt x="57552" y="19340"/>
                  </a:cubicBezTo>
                  <a:cubicBezTo>
                    <a:pt x="57284" y="13719"/>
                    <a:pt x="53536" y="8365"/>
                    <a:pt x="47379" y="4617"/>
                  </a:cubicBezTo>
                  <a:close/>
                  <a:moveTo>
                    <a:pt x="40955" y="22820"/>
                  </a:moveTo>
                  <a:cubicBezTo>
                    <a:pt x="34531" y="26567"/>
                    <a:pt x="23021" y="26567"/>
                    <a:pt x="16329" y="22820"/>
                  </a:cubicBezTo>
                  <a:cubicBezTo>
                    <a:pt x="14187" y="21481"/>
                    <a:pt x="13116" y="20143"/>
                    <a:pt x="13116" y="19608"/>
                  </a:cubicBezTo>
                  <a:cubicBezTo>
                    <a:pt x="13116" y="18805"/>
                    <a:pt x="14187" y="17466"/>
                    <a:pt x="16329" y="16396"/>
                  </a:cubicBezTo>
                  <a:cubicBezTo>
                    <a:pt x="22753" y="12648"/>
                    <a:pt x="34263" y="12648"/>
                    <a:pt x="40955" y="16396"/>
                  </a:cubicBezTo>
                  <a:cubicBezTo>
                    <a:pt x="43097" y="17734"/>
                    <a:pt x="44167" y="19072"/>
                    <a:pt x="44167" y="19608"/>
                  </a:cubicBezTo>
                  <a:cubicBezTo>
                    <a:pt x="43900" y="20143"/>
                    <a:pt x="43097" y="21481"/>
                    <a:pt x="4095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5" name="Google Shape;295;p10"/>
            <p:cNvSpPr/>
            <p:nvPr/>
          </p:nvSpPr>
          <p:spPr>
            <a:xfrm>
              <a:off x="10198754" y="305357"/>
              <a:ext cx="57284" cy="38613"/>
            </a:xfrm>
            <a:custGeom>
              <a:avLst/>
              <a:gdLst/>
              <a:ahLst/>
              <a:cxnLst/>
              <a:rect l="l" t="t" r="r" b="b"/>
              <a:pathLst>
                <a:path w="57284" h="38613" extrusionOk="0">
                  <a:moveTo>
                    <a:pt x="9637" y="34062"/>
                  </a:moveTo>
                  <a:cubicBezTo>
                    <a:pt x="14990" y="37007"/>
                    <a:pt x="21682" y="38613"/>
                    <a:pt x="28642" y="38613"/>
                  </a:cubicBezTo>
                  <a:cubicBezTo>
                    <a:pt x="35334" y="38613"/>
                    <a:pt x="42294" y="37007"/>
                    <a:pt x="47647" y="34062"/>
                  </a:cubicBezTo>
                  <a:cubicBezTo>
                    <a:pt x="53804" y="30583"/>
                    <a:pt x="57284" y="25229"/>
                    <a:pt x="57284" y="19340"/>
                  </a:cubicBezTo>
                  <a:cubicBezTo>
                    <a:pt x="57284" y="13451"/>
                    <a:pt x="53804" y="8097"/>
                    <a:pt x="47379" y="4618"/>
                  </a:cubicBezTo>
                  <a:cubicBezTo>
                    <a:pt x="36672" y="-1539"/>
                    <a:pt x="20076" y="-1539"/>
                    <a:pt x="9637" y="4618"/>
                  </a:cubicBezTo>
                  <a:cubicBezTo>
                    <a:pt x="3480" y="8097"/>
                    <a:pt x="0" y="13451"/>
                    <a:pt x="0" y="19340"/>
                  </a:cubicBezTo>
                  <a:cubicBezTo>
                    <a:pt x="0" y="24961"/>
                    <a:pt x="3480" y="30315"/>
                    <a:pt x="9637" y="34062"/>
                  </a:cubicBezTo>
                  <a:close/>
                  <a:moveTo>
                    <a:pt x="16329" y="15860"/>
                  </a:moveTo>
                  <a:cubicBezTo>
                    <a:pt x="19541" y="13986"/>
                    <a:pt x="24091" y="12916"/>
                    <a:pt x="28642" y="12916"/>
                  </a:cubicBezTo>
                  <a:cubicBezTo>
                    <a:pt x="33193" y="12916"/>
                    <a:pt x="37743" y="13986"/>
                    <a:pt x="40955" y="15860"/>
                  </a:cubicBezTo>
                  <a:cubicBezTo>
                    <a:pt x="43097" y="17199"/>
                    <a:pt x="44167" y="18537"/>
                    <a:pt x="44167" y="19072"/>
                  </a:cubicBezTo>
                  <a:cubicBezTo>
                    <a:pt x="44167" y="19875"/>
                    <a:pt x="43097" y="21214"/>
                    <a:pt x="40955" y="22284"/>
                  </a:cubicBezTo>
                  <a:cubicBezTo>
                    <a:pt x="34531" y="26032"/>
                    <a:pt x="23021" y="26032"/>
                    <a:pt x="16329" y="22284"/>
                  </a:cubicBezTo>
                  <a:lnTo>
                    <a:pt x="16329" y="22284"/>
                  </a:lnTo>
                  <a:cubicBezTo>
                    <a:pt x="14187" y="20946"/>
                    <a:pt x="13117" y="19608"/>
                    <a:pt x="13117" y="19072"/>
                  </a:cubicBezTo>
                  <a:cubicBezTo>
                    <a:pt x="13117" y="18537"/>
                    <a:pt x="14187" y="17199"/>
                    <a:pt x="16329" y="1586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6" name="Google Shape;296;p10"/>
            <p:cNvSpPr/>
            <p:nvPr/>
          </p:nvSpPr>
          <p:spPr>
            <a:xfrm>
              <a:off x="9950881" y="521644"/>
              <a:ext cx="57551" cy="38613"/>
            </a:xfrm>
            <a:custGeom>
              <a:avLst/>
              <a:gdLst/>
              <a:ahLst/>
              <a:cxnLst/>
              <a:rect l="l" t="t" r="r" b="b"/>
              <a:pathLst>
                <a:path w="57551" h="38613" extrusionOk="0">
                  <a:moveTo>
                    <a:pt x="47379" y="4618"/>
                  </a:moveTo>
                  <a:cubicBezTo>
                    <a:pt x="36672" y="-1539"/>
                    <a:pt x="20076" y="-1539"/>
                    <a:pt x="9636" y="4618"/>
                  </a:cubicBezTo>
                  <a:cubicBezTo>
                    <a:pt x="3479" y="8097"/>
                    <a:pt x="0" y="13451"/>
                    <a:pt x="0" y="19340"/>
                  </a:cubicBezTo>
                  <a:cubicBezTo>
                    <a:pt x="0" y="25229"/>
                    <a:pt x="3479" y="30583"/>
                    <a:pt x="9904" y="34062"/>
                  </a:cubicBezTo>
                  <a:cubicBezTo>
                    <a:pt x="15258" y="37007"/>
                    <a:pt x="21950" y="38613"/>
                    <a:pt x="28909" y="38613"/>
                  </a:cubicBezTo>
                  <a:cubicBezTo>
                    <a:pt x="35601" y="38613"/>
                    <a:pt x="42561" y="37007"/>
                    <a:pt x="47915" y="34062"/>
                  </a:cubicBezTo>
                  <a:cubicBezTo>
                    <a:pt x="54072" y="30583"/>
                    <a:pt x="57552" y="25229"/>
                    <a:pt x="57552" y="19340"/>
                  </a:cubicBezTo>
                  <a:cubicBezTo>
                    <a:pt x="57016" y="13719"/>
                    <a:pt x="53536" y="8365"/>
                    <a:pt x="47379" y="4618"/>
                  </a:cubicBezTo>
                  <a:close/>
                  <a:moveTo>
                    <a:pt x="40687" y="22820"/>
                  </a:moveTo>
                  <a:cubicBezTo>
                    <a:pt x="34263" y="26567"/>
                    <a:pt x="22753" y="26567"/>
                    <a:pt x="16061" y="22820"/>
                  </a:cubicBezTo>
                  <a:cubicBezTo>
                    <a:pt x="13919" y="21481"/>
                    <a:pt x="12848" y="20143"/>
                    <a:pt x="12848" y="19608"/>
                  </a:cubicBezTo>
                  <a:cubicBezTo>
                    <a:pt x="12848" y="18805"/>
                    <a:pt x="13919" y="17466"/>
                    <a:pt x="16061" y="16395"/>
                  </a:cubicBezTo>
                  <a:cubicBezTo>
                    <a:pt x="19273" y="14522"/>
                    <a:pt x="23823" y="13451"/>
                    <a:pt x="28374" y="13451"/>
                  </a:cubicBezTo>
                  <a:cubicBezTo>
                    <a:pt x="32924" y="13451"/>
                    <a:pt x="37475" y="14522"/>
                    <a:pt x="40687" y="16395"/>
                  </a:cubicBezTo>
                  <a:cubicBezTo>
                    <a:pt x="42829" y="17734"/>
                    <a:pt x="43900" y="19072"/>
                    <a:pt x="43900" y="19608"/>
                  </a:cubicBezTo>
                  <a:cubicBezTo>
                    <a:pt x="43900" y="20143"/>
                    <a:pt x="42829" y="21481"/>
                    <a:pt x="40687"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7" name="Google Shape;297;p10"/>
            <p:cNvSpPr/>
            <p:nvPr/>
          </p:nvSpPr>
          <p:spPr>
            <a:xfrm>
              <a:off x="10012983" y="485774"/>
              <a:ext cx="57551" cy="38613"/>
            </a:xfrm>
            <a:custGeom>
              <a:avLst/>
              <a:gdLst/>
              <a:ahLst/>
              <a:cxnLst/>
              <a:rect l="l" t="t" r="r" b="b"/>
              <a:pathLst>
                <a:path w="57551" h="38613" extrusionOk="0">
                  <a:moveTo>
                    <a:pt x="47379" y="4618"/>
                  </a:moveTo>
                  <a:cubicBezTo>
                    <a:pt x="36672" y="-1539"/>
                    <a:pt x="20076" y="-1539"/>
                    <a:pt x="9636" y="4618"/>
                  </a:cubicBezTo>
                  <a:cubicBezTo>
                    <a:pt x="3480" y="8097"/>
                    <a:pt x="0" y="13451"/>
                    <a:pt x="0" y="19340"/>
                  </a:cubicBezTo>
                  <a:cubicBezTo>
                    <a:pt x="0" y="25229"/>
                    <a:pt x="3480" y="30583"/>
                    <a:pt x="9904" y="34062"/>
                  </a:cubicBezTo>
                  <a:cubicBezTo>
                    <a:pt x="15258" y="37007"/>
                    <a:pt x="21950" y="38613"/>
                    <a:pt x="28910" y="38613"/>
                  </a:cubicBezTo>
                  <a:cubicBezTo>
                    <a:pt x="35602" y="38613"/>
                    <a:pt x="42561" y="37007"/>
                    <a:pt x="47915" y="34062"/>
                  </a:cubicBezTo>
                  <a:cubicBezTo>
                    <a:pt x="54072" y="30583"/>
                    <a:pt x="57552" y="25229"/>
                    <a:pt x="57552" y="19340"/>
                  </a:cubicBezTo>
                  <a:cubicBezTo>
                    <a:pt x="57016" y="13451"/>
                    <a:pt x="53536" y="8097"/>
                    <a:pt x="47379" y="4618"/>
                  </a:cubicBezTo>
                  <a:close/>
                  <a:moveTo>
                    <a:pt x="40687" y="22552"/>
                  </a:moveTo>
                  <a:cubicBezTo>
                    <a:pt x="34263" y="26300"/>
                    <a:pt x="22753" y="26300"/>
                    <a:pt x="16061" y="22552"/>
                  </a:cubicBezTo>
                  <a:cubicBezTo>
                    <a:pt x="13919" y="21214"/>
                    <a:pt x="12849" y="19875"/>
                    <a:pt x="12849" y="19340"/>
                  </a:cubicBezTo>
                  <a:cubicBezTo>
                    <a:pt x="12849" y="18537"/>
                    <a:pt x="13919" y="17199"/>
                    <a:pt x="16061" y="16128"/>
                  </a:cubicBezTo>
                  <a:cubicBezTo>
                    <a:pt x="22485" y="12380"/>
                    <a:pt x="33995" y="12380"/>
                    <a:pt x="40687" y="16128"/>
                  </a:cubicBezTo>
                  <a:cubicBezTo>
                    <a:pt x="42829" y="17466"/>
                    <a:pt x="43900" y="18805"/>
                    <a:pt x="43900" y="19340"/>
                  </a:cubicBezTo>
                  <a:cubicBezTo>
                    <a:pt x="43900" y="20143"/>
                    <a:pt x="42829" y="21214"/>
                    <a:pt x="40687"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8" name="Google Shape;298;p10"/>
            <p:cNvSpPr/>
            <p:nvPr/>
          </p:nvSpPr>
          <p:spPr>
            <a:xfrm>
              <a:off x="10075085" y="449637"/>
              <a:ext cx="57551" cy="38613"/>
            </a:xfrm>
            <a:custGeom>
              <a:avLst/>
              <a:gdLst/>
              <a:ahLst/>
              <a:cxnLst/>
              <a:rect l="l" t="t" r="r" b="b"/>
              <a:pathLst>
                <a:path w="57551" h="38613" extrusionOk="0">
                  <a:moveTo>
                    <a:pt x="47379" y="4618"/>
                  </a:moveTo>
                  <a:cubicBezTo>
                    <a:pt x="36672" y="-1539"/>
                    <a:pt x="20076" y="-1539"/>
                    <a:pt x="9637" y="4618"/>
                  </a:cubicBezTo>
                  <a:cubicBezTo>
                    <a:pt x="3480" y="8097"/>
                    <a:pt x="0" y="13451"/>
                    <a:pt x="0" y="19340"/>
                  </a:cubicBezTo>
                  <a:cubicBezTo>
                    <a:pt x="0" y="25229"/>
                    <a:pt x="3480" y="30583"/>
                    <a:pt x="9904" y="34062"/>
                  </a:cubicBezTo>
                  <a:cubicBezTo>
                    <a:pt x="15258" y="37007"/>
                    <a:pt x="21950" y="38613"/>
                    <a:pt x="28910" y="38613"/>
                  </a:cubicBezTo>
                  <a:cubicBezTo>
                    <a:pt x="35602" y="38613"/>
                    <a:pt x="42561" y="37007"/>
                    <a:pt x="47915" y="34062"/>
                  </a:cubicBezTo>
                  <a:cubicBezTo>
                    <a:pt x="54072" y="30583"/>
                    <a:pt x="57552" y="25229"/>
                    <a:pt x="57552" y="19340"/>
                  </a:cubicBezTo>
                  <a:cubicBezTo>
                    <a:pt x="57016" y="13451"/>
                    <a:pt x="53536" y="8097"/>
                    <a:pt x="47379" y="4618"/>
                  </a:cubicBezTo>
                  <a:close/>
                  <a:moveTo>
                    <a:pt x="40687" y="22552"/>
                  </a:moveTo>
                  <a:cubicBezTo>
                    <a:pt x="34263" y="26300"/>
                    <a:pt x="22753" y="26300"/>
                    <a:pt x="16061" y="22552"/>
                  </a:cubicBezTo>
                  <a:lnTo>
                    <a:pt x="16061" y="22552"/>
                  </a:lnTo>
                  <a:cubicBezTo>
                    <a:pt x="13919" y="21214"/>
                    <a:pt x="12849" y="19875"/>
                    <a:pt x="12849" y="19340"/>
                  </a:cubicBezTo>
                  <a:cubicBezTo>
                    <a:pt x="12849" y="18537"/>
                    <a:pt x="13919" y="17199"/>
                    <a:pt x="16061" y="16128"/>
                  </a:cubicBezTo>
                  <a:cubicBezTo>
                    <a:pt x="19273" y="14254"/>
                    <a:pt x="23823" y="13183"/>
                    <a:pt x="28375" y="13183"/>
                  </a:cubicBezTo>
                  <a:cubicBezTo>
                    <a:pt x="32925" y="13183"/>
                    <a:pt x="37475" y="14254"/>
                    <a:pt x="40687" y="16128"/>
                  </a:cubicBezTo>
                  <a:cubicBezTo>
                    <a:pt x="42829" y="17466"/>
                    <a:pt x="43900" y="18805"/>
                    <a:pt x="43900" y="19340"/>
                  </a:cubicBezTo>
                  <a:cubicBezTo>
                    <a:pt x="43900" y="20143"/>
                    <a:pt x="42829" y="21481"/>
                    <a:pt x="40687"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9" name="Google Shape;299;p10"/>
            <p:cNvSpPr/>
            <p:nvPr/>
          </p:nvSpPr>
          <p:spPr>
            <a:xfrm>
              <a:off x="10137187" y="413500"/>
              <a:ext cx="57551" cy="38613"/>
            </a:xfrm>
            <a:custGeom>
              <a:avLst/>
              <a:gdLst/>
              <a:ahLst/>
              <a:cxnLst/>
              <a:rect l="l" t="t" r="r" b="b"/>
              <a:pathLst>
                <a:path w="57551" h="38613" extrusionOk="0">
                  <a:moveTo>
                    <a:pt x="47379" y="4618"/>
                  </a:moveTo>
                  <a:cubicBezTo>
                    <a:pt x="36672" y="-1539"/>
                    <a:pt x="20076" y="-1539"/>
                    <a:pt x="9637" y="4618"/>
                  </a:cubicBezTo>
                  <a:cubicBezTo>
                    <a:pt x="3480" y="8097"/>
                    <a:pt x="0" y="13451"/>
                    <a:pt x="0" y="19340"/>
                  </a:cubicBezTo>
                  <a:cubicBezTo>
                    <a:pt x="0" y="25229"/>
                    <a:pt x="3480" y="30583"/>
                    <a:pt x="9904" y="34062"/>
                  </a:cubicBezTo>
                  <a:cubicBezTo>
                    <a:pt x="15258" y="37007"/>
                    <a:pt x="21950" y="38613"/>
                    <a:pt x="28910" y="38613"/>
                  </a:cubicBezTo>
                  <a:cubicBezTo>
                    <a:pt x="35602" y="38613"/>
                    <a:pt x="42562" y="37007"/>
                    <a:pt x="47915" y="34062"/>
                  </a:cubicBezTo>
                  <a:cubicBezTo>
                    <a:pt x="54072" y="30583"/>
                    <a:pt x="57552" y="25229"/>
                    <a:pt x="57552" y="19340"/>
                  </a:cubicBezTo>
                  <a:cubicBezTo>
                    <a:pt x="57016" y="13719"/>
                    <a:pt x="53536" y="8097"/>
                    <a:pt x="47379" y="4618"/>
                  </a:cubicBezTo>
                  <a:close/>
                  <a:moveTo>
                    <a:pt x="40687" y="22552"/>
                  </a:moveTo>
                  <a:cubicBezTo>
                    <a:pt x="34263" y="26300"/>
                    <a:pt x="22753" y="26300"/>
                    <a:pt x="16061" y="22552"/>
                  </a:cubicBezTo>
                  <a:cubicBezTo>
                    <a:pt x="13919" y="21214"/>
                    <a:pt x="12849" y="19875"/>
                    <a:pt x="12849" y="19340"/>
                  </a:cubicBezTo>
                  <a:cubicBezTo>
                    <a:pt x="12849" y="18537"/>
                    <a:pt x="13919" y="17199"/>
                    <a:pt x="16061" y="16128"/>
                  </a:cubicBezTo>
                  <a:cubicBezTo>
                    <a:pt x="22486" y="12380"/>
                    <a:pt x="33995" y="12380"/>
                    <a:pt x="40687" y="16128"/>
                  </a:cubicBezTo>
                  <a:cubicBezTo>
                    <a:pt x="42829" y="17466"/>
                    <a:pt x="43900" y="18805"/>
                    <a:pt x="43900" y="19340"/>
                  </a:cubicBezTo>
                  <a:cubicBezTo>
                    <a:pt x="43900" y="20143"/>
                    <a:pt x="42829" y="21481"/>
                    <a:pt x="40687"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0" name="Google Shape;300;p10"/>
            <p:cNvSpPr/>
            <p:nvPr/>
          </p:nvSpPr>
          <p:spPr>
            <a:xfrm>
              <a:off x="10199289" y="377363"/>
              <a:ext cx="57551" cy="38613"/>
            </a:xfrm>
            <a:custGeom>
              <a:avLst/>
              <a:gdLst/>
              <a:ahLst/>
              <a:cxnLst/>
              <a:rect l="l" t="t" r="r" b="b"/>
              <a:pathLst>
                <a:path w="57551" h="38613" extrusionOk="0">
                  <a:moveTo>
                    <a:pt x="47380" y="4618"/>
                  </a:moveTo>
                  <a:cubicBezTo>
                    <a:pt x="36673" y="-1539"/>
                    <a:pt x="20076" y="-1539"/>
                    <a:pt x="9637" y="4618"/>
                  </a:cubicBezTo>
                  <a:cubicBezTo>
                    <a:pt x="3480" y="8097"/>
                    <a:pt x="0" y="13451"/>
                    <a:pt x="0" y="19340"/>
                  </a:cubicBezTo>
                  <a:cubicBezTo>
                    <a:pt x="0" y="25229"/>
                    <a:pt x="3480" y="30583"/>
                    <a:pt x="9905" y="34062"/>
                  </a:cubicBezTo>
                  <a:cubicBezTo>
                    <a:pt x="15258" y="37007"/>
                    <a:pt x="21950" y="38613"/>
                    <a:pt x="28910" y="38613"/>
                  </a:cubicBezTo>
                  <a:cubicBezTo>
                    <a:pt x="35602" y="38613"/>
                    <a:pt x="42562" y="37007"/>
                    <a:pt x="47915" y="34062"/>
                  </a:cubicBezTo>
                  <a:cubicBezTo>
                    <a:pt x="54072" y="30583"/>
                    <a:pt x="57552" y="25229"/>
                    <a:pt x="57552" y="19340"/>
                  </a:cubicBezTo>
                  <a:cubicBezTo>
                    <a:pt x="57016" y="13719"/>
                    <a:pt x="53536" y="8365"/>
                    <a:pt x="47380" y="4618"/>
                  </a:cubicBezTo>
                  <a:close/>
                  <a:moveTo>
                    <a:pt x="40688" y="22820"/>
                  </a:moveTo>
                  <a:cubicBezTo>
                    <a:pt x="34263" y="26567"/>
                    <a:pt x="22753" y="26567"/>
                    <a:pt x="16061" y="22820"/>
                  </a:cubicBezTo>
                  <a:lnTo>
                    <a:pt x="16061" y="22820"/>
                  </a:lnTo>
                  <a:cubicBezTo>
                    <a:pt x="13920" y="21481"/>
                    <a:pt x="12849" y="20143"/>
                    <a:pt x="12849" y="19608"/>
                  </a:cubicBezTo>
                  <a:cubicBezTo>
                    <a:pt x="12849" y="18805"/>
                    <a:pt x="13920" y="17466"/>
                    <a:pt x="16061" y="16396"/>
                  </a:cubicBezTo>
                  <a:cubicBezTo>
                    <a:pt x="19274" y="14522"/>
                    <a:pt x="23824" y="13451"/>
                    <a:pt x="28375" y="13451"/>
                  </a:cubicBezTo>
                  <a:cubicBezTo>
                    <a:pt x="32925" y="13451"/>
                    <a:pt x="37475" y="14522"/>
                    <a:pt x="40688" y="16396"/>
                  </a:cubicBezTo>
                  <a:cubicBezTo>
                    <a:pt x="42829" y="17734"/>
                    <a:pt x="43900" y="19072"/>
                    <a:pt x="43900" y="19608"/>
                  </a:cubicBezTo>
                  <a:cubicBezTo>
                    <a:pt x="43900" y="20143"/>
                    <a:pt x="42829" y="21481"/>
                    <a:pt x="40688"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1" name="Google Shape;301;p10"/>
            <p:cNvSpPr/>
            <p:nvPr/>
          </p:nvSpPr>
          <p:spPr>
            <a:xfrm>
              <a:off x="10261378" y="341494"/>
              <a:ext cx="57297" cy="38613"/>
            </a:xfrm>
            <a:custGeom>
              <a:avLst/>
              <a:gdLst/>
              <a:ahLst/>
              <a:cxnLst/>
              <a:rect l="l" t="t" r="r" b="b"/>
              <a:pathLst>
                <a:path w="57297" h="38613" extrusionOk="0">
                  <a:moveTo>
                    <a:pt x="9650" y="34062"/>
                  </a:moveTo>
                  <a:lnTo>
                    <a:pt x="9650" y="34062"/>
                  </a:lnTo>
                  <a:cubicBezTo>
                    <a:pt x="15003" y="37007"/>
                    <a:pt x="21695" y="38613"/>
                    <a:pt x="28655" y="38613"/>
                  </a:cubicBezTo>
                  <a:cubicBezTo>
                    <a:pt x="35347" y="38613"/>
                    <a:pt x="42307" y="37007"/>
                    <a:pt x="47660" y="34062"/>
                  </a:cubicBezTo>
                  <a:cubicBezTo>
                    <a:pt x="53817" y="30583"/>
                    <a:pt x="57297" y="25229"/>
                    <a:pt x="57297" y="19340"/>
                  </a:cubicBezTo>
                  <a:cubicBezTo>
                    <a:pt x="57297" y="13451"/>
                    <a:pt x="53817" y="8097"/>
                    <a:pt x="47393" y="4618"/>
                  </a:cubicBezTo>
                  <a:cubicBezTo>
                    <a:pt x="36686" y="-1539"/>
                    <a:pt x="20090" y="-1539"/>
                    <a:pt x="9650" y="4618"/>
                  </a:cubicBezTo>
                  <a:cubicBezTo>
                    <a:pt x="3493" y="8097"/>
                    <a:pt x="13" y="13451"/>
                    <a:pt x="13" y="19340"/>
                  </a:cubicBezTo>
                  <a:cubicBezTo>
                    <a:pt x="-254" y="24961"/>
                    <a:pt x="3493" y="30315"/>
                    <a:pt x="9650" y="34062"/>
                  </a:cubicBezTo>
                  <a:close/>
                  <a:moveTo>
                    <a:pt x="16074" y="15860"/>
                  </a:moveTo>
                  <a:cubicBezTo>
                    <a:pt x="22498" y="12113"/>
                    <a:pt x="34009" y="12113"/>
                    <a:pt x="40701" y="15860"/>
                  </a:cubicBezTo>
                  <a:cubicBezTo>
                    <a:pt x="42843" y="17199"/>
                    <a:pt x="43913" y="18537"/>
                    <a:pt x="43913" y="19072"/>
                  </a:cubicBezTo>
                  <a:cubicBezTo>
                    <a:pt x="43913" y="19875"/>
                    <a:pt x="42843" y="21214"/>
                    <a:pt x="40701" y="22284"/>
                  </a:cubicBezTo>
                  <a:cubicBezTo>
                    <a:pt x="34276" y="26032"/>
                    <a:pt x="22766" y="26032"/>
                    <a:pt x="16074" y="22284"/>
                  </a:cubicBezTo>
                  <a:cubicBezTo>
                    <a:pt x="13933" y="20946"/>
                    <a:pt x="12862" y="19608"/>
                    <a:pt x="12862" y="19072"/>
                  </a:cubicBezTo>
                  <a:cubicBezTo>
                    <a:pt x="13130" y="18537"/>
                    <a:pt x="13933" y="17199"/>
                    <a:pt x="16074" y="1586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2" name="Google Shape;302;p10"/>
            <p:cNvSpPr/>
            <p:nvPr/>
          </p:nvSpPr>
          <p:spPr>
            <a:xfrm>
              <a:off x="10075353" y="521644"/>
              <a:ext cx="57551" cy="38613"/>
            </a:xfrm>
            <a:custGeom>
              <a:avLst/>
              <a:gdLst/>
              <a:ahLst/>
              <a:cxnLst/>
              <a:rect l="l" t="t" r="r" b="b"/>
              <a:pathLst>
                <a:path w="57551" h="38613" extrusionOk="0">
                  <a:moveTo>
                    <a:pt x="47379" y="4618"/>
                  </a:moveTo>
                  <a:cubicBezTo>
                    <a:pt x="36672" y="-1539"/>
                    <a:pt x="20076" y="-1539"/>
                    <a:pt x="9636" y="4618"/>
                  </a:cubicBezTo>
                  <a:cubicBezTo>
                    <a:pt x="3479" y="8097"/>
                    <a:pt x="0" y="13451"/>
                    <a:pt x="0" y="19340"/>
                  </a:cubicBezTo>
                  <a:cubicBezTo>
                    <a:pt x="0" y="25229"/>
                    <a:pt x="3479" y="30583"/>
                    <a:pt x="9904" y="34062"/>
                  </a:cubicBezTo>
                  <a:cubicBezTo>
                    <a:pt x="15258" y="37007"/>
                    <a:pt x="21950" y="38613"/>
                    <a:pt x="28909" y="38613"/>
                  </a:cubicBezTo>
                  <a:cubicBezTo>
                    <a:pt x="35601" y="38613"/>
                    <a:pt x="42561" y="37007"/>
                    <a:pt x="47915" y="34062"/>
                  </a:cubicBezTo>
                  <a:cubicBezTo>
                    <a:pt x="54072" y="30583"/>
                    <a:pt x="57552" y="25229"/>
                    <a:pt x="57552" y="19340"/>
                  </a:cubicBezTo>
                  <a:cubicBezTo>
                    <a:pt x="57284" y="13719"/>
                    <a:pt x="53536" y="8365"/>
                    <a:pt x="47379" y="4618"/>
                  </a:cubicBezTo>
                  <a:close/>
                  <a:moveTo>
                    <a:pt x="40955" y="22820"/>
                  </a:moveTo>
                  <a:cubicBezTo>
                    <a:pt x="34531" y="26567"/>
                    <a:pt x="23020" y="26567"/>
                    <a:pt x="16328" y="22820"/>
                  </a:cubicBezTo>
                  <a:cubicBezTo>
                    <a:pt x="14187" y="21481"/>
                    <a:pt x="13116" y="20143"/>
                    <a:pt x="13116" y="19608"/>
                  </a:cubicBezTo>
                  <a:cubicBezTo>
                    <a:pt x="13116" y="18805"/>
                    <a:pt x="14187" y="17466"/>
                    <a:pt x="16328" y="16395"/>
                  </a:cubicBezTo>
                  <a:cubicBezTo>
                    <a:pt x="19540" y="14522"/>
                    <a:pt x="24091" y="13451"/>
                    <a:pt x="28642" y="13451"/>
                  </a:cubicBezTo>
                  <a:cubicBezTo>
                    <a:pt x="33192" y="13451"/>
                    <a:pt x="37743" y="14522"/>
                    <a:pt x="40955" y="16395"/>
                  </a:cubicBezTo>
                  <a:cubicBezTo>
                    <a:pt x="43096" y="17734"/>
                    <a:pt x="44167" y="19072"/>
                    <a:pt x="44167" y="19608"/>
                  </a:cubicBezTo>
                  <a:cubicBezTo>
                    <a:pt x="43900" y="20143"/>
                    <a:pt x="43096" y="21481"/>
                    <a:pt x="40955"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3" name="Google Shape;303;p10"/>
            <p:cNvSpPr/>
            <p:nvPr/>
          </p:nvSpPr>
          <p:spPr>
            <a:xfrm>
              <a:off x="10137455" y="485774"/>
              <a:ext cx="57551" cy="38613"/>
            </a:xfrm>
            <a:custGeom>
              <a:avLst/>
              <a:gdLst/>
              <a:ahLst/>
              <a:cxnLst/>
              <a:rect l="l" t="t" r="r" b="b"/>
              <a:pathLst>
                <a:path w="57551" h="38613" extrusionOk="0">
                  <a:moveTo>
                    <a:pt x="47379" y="4618"/>
                  </a:moveTo>
                  <a:cubicBezTo>
                    <a:pt x="36672" y="-1539"/>
                    <a:pt x="20076" y="-1539"/>
                    <a:pt x="9636" y="4618"/>
                  </a:cubicBezTo>
                  <a:cubicBezTo>
                    <a:pt x="3480" y="8097"/>
                    <a:pt x="0" y="13451"/>
                    <a:pt x="0" y="19340"/>
                  </a:cubicBezTo>
                  <a:cubicBezTo>
                    <a:pt x="0" y="25229"/>
                    <a:pt x="3480" y="30583"/>
                    <a:pt x="9904" y="34062"/>
                  </a:cubicBezTo>
                  <a:cubicBezTo>
                    <a:pt x="15258" y="37007"/>
                    <a:pt x="21950" y="38613"/>
                    <a:pt x="28910" y="38613"/>
                  </a:cubicBezTo>
                  <a:cubicBezTo>
                    <a:pt x="35602" y="38613"/>
                    <a:pt x="42561" y="37007"/>
                    <a:pt x="47915" y="34062"/>
                  </a:cubicBezTo>
                  <a:cubicBezTo>
                    <a:pt x="54072" y="30583"/>
                    <a:pt x="57552" y="25229"/>
                    <a:pt x="57552" y="19340"/>
                  </a:cubicBezTo>
                  <a:cubicBezTo>
                    <a:pt x="57284" y="13451"/>
                    <a:pt x="53536" y="8097"/>
                    <a:pt x="47379" y="4618"/>
                  </a:cubicBezTo>
                  <a:close/>
                  <a:moveTo>
                    <a:pt x="40955" y="22552"/>
                  </a:moveTo>
                  <a:cubicBezTo>
                    <a:pt x="34531" y="26300"/>
                    <a:pt x="23020" y="26300"/>
                    <a:pt x="16328" y="22552"/>
                  </a:cubicBezTo>
                  <a:cubicBezTo>
                    <a:pt x="16328" y="22552"/>
                    <a:pt x="16328" y="22552"/>
                    <a:pt x="16328" y="22552"/>
                  </a:cubicBezTo>
                  <a:cubicBezTo>
                    <a:pt x="14187" y="21214"/>
                    <a:pt x="13116" y="19875"/>
                    <a:pt x="13116" y="19340"/>
                  </a:cubicBezTo>
                  <a:cubicBezTo>
                    <a:pt x="13116" y="18537"/>
                    <a:pt x="14187" y="17199"/>
                    <a:pt x="16328" y="16128"/>
                  </a:cubicBezTo>
                  <a:cubicBezTo>
                    <a:pt x="19541" y="14254"/>
                    <a:pt x="24091" y="13183"/>
                    <a:pt x="28642" y="13183"/>
                  </a:cubicBezTo>
                  <a:cubicBezTo>
                    <a:pt x="33192" y="13183"/>
                    <a:pt x="37743" y="14254"/>
                    <a:pt x="40955" y="16128"/>
                  </a:cubicBezTo>
                  <a:cubicBezTo>
                    <a:pt x="43096" y="17466"/>
                    <a:pt x="44167" y="18805"/>
                    <a:pt x="44167" y="19340"/>
                  </a:cubicBezTo>
                  <a:cubicBezTo>
                    <a:pt x="43900" y="20143"/>
                    <a:pt x="43096" y="21214"/>
                    <a:pt x="40955" y="2255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4" name="Google Shape;304;p10"/>
            <p:cNvSpPr/>
            <p:nvPr/>
          </p:nvSpPr>
          <p:spPr>
            <a:xfrm>
              <a:off x="9829353" y="451511"/>
              <a:ext cx="57551" cy="38613"/>
            </a:xfrm>
            <a:custGeom>
              <a:avLst/>
              <a:gdLst/>
              <a:ahLst/>
              <a:cxnLst/>
              <a:rect l="l" t="t" r="r" b="b"/>
              <a:pathLst>
                <a:path w="57551" h="38613" extrusionOk="0">
                  <a:moveTo>
                    <a:pt x="47379" y="4617"/>
                  </a:moveTo>
                  <a:cubicBezTo>
                    <a:pt x="36672" y="-1539"/>
                    <a:pt x="20076" y="-1539"/>
                    <a:pt x="9637" y="4617"/>
                  </a:cubicBezTo>
                  <a:cubicBezTo>
                    <a:pt x="3480" y="8097"/>
                    <a:pt x="0" y="13451"/>
                    <a:pt x="0" y="19340"/>
                  </a:cubicBezTo>
                  <a:cubicBezTo>
                    <a:pt x="0" y="25229"/>
                    <a:pt x="3480" y="30583"/>
                    <a:pt x="9904" y="34062"/>
                  </a:cubicBezTo>
                  <a:cubicBezTo>
                    <a:pt x="15258" y="37007"/>
                    <a:pt x="21950" y="38613"/>
                    <a:pt x="28910" y="38613"/>
                  </a:cubicBezTo>
                  <a:cubicBezTo>
                    <a:pt x="35602" y="38613"/>
                    <a:pt x="42562" y="37007"/>
                    <a:pt x="47915" y="34062"/>
                  </a:cubicBezTo>
                  <a:cubicBezTo>
                    <a:pt x="54072" y="30583"/>
                    <a:pt x="57552" y="25229"/>
                    <a:pt x="57552" y="19340"/>
                  </a:cubicBezTo>
                  <a:cubicBezTo>
                    <a:pt x="57016" y="13719"/>
                    <a:pt x="53536" y="8365"/>
                    <a:pt x="47379" y="4617"/>
                  </a:cubicBezTo>
                  <a:close/>
                  <a:moveTo>
                    <a:pt x="40687" y="22820"/>
                  </a:moveTo>
                  <a:cubicBezTo>
                    <a:pt x="34263" y="26567"/>
                    <a:pt x="22753" y="26567"/>
                    <a:pt x="16061" y="22820"/>
                  </a:cubicBezTo>
                  <a:lnTo>
                    <a:pt x="16061" y="22820"/>
                  </a:lnTo>
                  <a:cubicBezTo>
                    <a:pt x="13919" y="21481"/>
                    <a:pt x="12849" y="20143"/>
                    <a:pt x="12849" y="19608"/>
                  </a:cubicBezTo>
                  <a:cubicBezTo>
                    <a:pt x="12849" y="18805"/>
                    <a:pt x="13919" y="17466"/>
                    <a:pt x="16061" y="16395"/>
                  </a:cubicBezTo>
                  <a:cubicBezTo>
                    <a:pt x="19273" y="14522"/>
                    <a:pt x="23824" y="13451"/>
                    <a:pt x="28375" y="13451"/>
                  </a:cubicBezTo>
                  <a:cubicBezTo>
                    <a:pt x="32925" y="13451"/>
                    <a:pt x="37475" y="14522"/>
                    <a:pt x="40687" y="16395"/>
                  </a:cubicBezTo>
                  <a:cubicBezTo>
                    <a:pt x="42829" y="17734"/>
                    <a:pt x="43900" y="19072"/>
                    <a:pt x="43900" y="19608"/>
                  </a:cubicBezTo>
                  <a:cubicBezTo>
                    <a:pt x="43900" y="20143"/>
                    <a:pt x="42829" y="21481"/>
                    <a:pt x="40687"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5" name="Google Shape;305;p10"/>
            <p:cNvSpPr/>
            <p:nvPr/>
          </p:nvSpPr>
          <p:spPr>
            <a:xfrm>
              <a:off x="9891455" y="415374"/>
              <a:ext cx="57551" cy="38613"/>
            </a:xfrm>
            <a:custGeom>
              <a:avLst/>
              <a:gdLst/>
              <a:ahLst/>
              <a:cxnLst/>
              <a:rect l="l" t="t" r="r" b="b"/>
              <a:pathLst>
                <a:path w="57551" h="38613" extrusionOk="0">
                  <a:moveTo>
                    <a:pt x="47380" y="4617"/>
                  </a:moveTo>
                  <a:cubicBezTo>
                    <a:pt x="36673" y="-1539"/>
                    <a:pt x="20076" y="-1539"/>
                    <a:pt x="9637" y="4617"/>
                  </a:cubicBezTo>
                  <a:cubicBezTo>
                    <a:pt x="3480" y="8097"/>
                    <a:pt x="0" y="13451"/>
                    <a:pt x="0" y="19340"/>
                  </a:cubicBezTo>
                  <a:cubicBezTo>
                    <a:pt x="0" y="25229"/>
                    <a:pt x="3480" y="30583"/>
                    <a:pt x="9905" y="34062"/>
                  </a:cubicBezTo>
                  <a:cubicBezTo>
                    <a:pt x="15258" y="37007"/>
                    <a:pt x="21950" y="38613"/>
                    <a:pt x="28910" y="38613"/>
                  </a:cubicBezTo>
                  <a:cubicBezTo>
                    <a:pt x="35602" y="38613"/>
                    <a:pt x="42562" y="37007"/>
                    <a:pt x="47915" y="34062"/>
                  </a:cubicBezTo>
                  <a:cubicBezTo>
                    <a:pt x="54072" y="30583"/>
                    <a:pt x="57552" y="25229"/>
                    <a:pt x="57552" y="19340"/>
                  </a:cubicBezTo>
                  <a:cubicBezTo>
                    <a:pt x="57016" y="13719"/>
                    <a:pt x="53536" y="8365"/>
                    <a:pt x="47380" y="4617"/>
                  </a:cubicBezTo>
                  <a:close/>
                  <a:moveTo>
                    <a:pt x="40688" y="22820"/>
                  </a:moveTo>
                  <a:cubicBezTo>
                    <a:pt x="34263" y="26567"/>
                    <a:pt x="22753" y="26567"/>
                    <a:pt x="16061" y="22820"/>
                  </a:cubicBezTo>
                  <a:cubicBezTo>
                    <a:pt x="13920" y="21481"/>
                    <a:pt x="12849" y="20143"/>
                    <a:pt x="12849" y="19608"/>
                  </a:cubicBezTo>
                  <a:cubicBezTo>
                    <a:pt x="12849" y="18805"/>
                    <a:pt x="13920" y="17466"/>
                    <a:pt x="16061" y="16395"/>
                  </a:cubicBezTo>
                  <a:cubicBezTo>
                    <a:pt x="22486" y="12648"/>
                    <a:pt x="33996" y="12648"/>
                    <a:pt x="40688" y="16395"/>
                  </a:cubicBezTo>
                  <a:cubicBezTo>
                    <a:pt x="42829" y="17734"/>
                    <a:pt x="43900" y="19072"/>
                    <a:pt x="43900" y="19608"/>
                  </a:cubicBezTo>
                  <a:cubicBezTo>
                    <a:pt x="43900" y="20143"/>
                    <a:pt x="42829" y="21481"/>
                    <a:pt x="40688" y="2282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6" name="Google Shape;306;p10"/>
            <p:cNvSpPr/>
            <p:nvPr/>
          </p:nvSpPr>
          <p:spPr>
            <a:xfrm>
              <a:off x="9420604" y="675676"/>
              <a:ext cx="117511" cy="101670"/>
            </a:xfrm>
            <a:custGeom>
              <a:avLst/>
              <a:gdLst/>
              <a:ahLst/>
              <a:cxnLst/>
              <a:rect l="l" t="t" r="r" b="b"/>
              <a:pathLst>
                <a:path w="117511" h="101670" extrusionOk="0">
                  <a:moveTo>
                    <a:pt x="102522" y="48134"/>
                  </a:moveTo>
                  <a:lnTo>
                    <a:pt x="102522" y="48134"/>
                  </a:lnTo>
                  <a:lnTo>
                    <a:pt x="23556" y="2628"/>
                  </a:lnTo>
                  <a:cubicBezTo>
                    <a:pt x="17935" y="-584"/>
                    <a:pt x="12046" y="-852"/>
                    <a:pt x="7495" y="1825"/>
                  </a:cubicBezTo>
                  <a:cubicBezTo>
                    <a:pt x="2677" y="4502"/>
                    <a:pt x="0" y="9856"/>
                    <a:pt x="0" y="16012"/>
                  </a:cubicBezTo>
                  <a:lnTo>
                    <a:pt x="0" y="27790"/>
                  </a:lnTo>
                  <a:cubicBezTo>
                    <a:pt x="0" y="37427"/>
                    <a:pt x="6424" y="48402"/>
                    <a:pt x="14722" y="53488"/>
                  </a:cubicBezTo>
                  <a:lnTo>
                    <a:pt x="93689" y="98993"/>
                  </a:lnTo>
                  <a:cubicBezTo>
                    <a:pt x="96633" y="100600"/>
                    <a:pt x="99845" y="101670"/>
                    <a:pt x="102789" y="101670"/>
                  </a:cubicBezTo>
                  <a:cubicBezTo>
                    <a:pt x="105199" y="101670"/>
                    <a:pt x="107608" y="101135"/>
                    <a:pt x="110017" y="99797"/>
                  </a:cubicBezTo>
                  <a:cubicBezTo>
                    <a:pt x="114835" y="97120"/>
                    <a:pt x="117512" y="91766"/>
                    <a:pt x="117512" y="85609"/>
                  </a:cubicBezTo>
                  <a:lnTo>
                    <a:pt x="117512" y="73831"/>
                  </a:lnTo>
                  <a:cubicBezTo>
                    <a:pt x="117245" y="63927"/>
                    <a:pt x="110820" y="52952"/>
                    <a:pt x="102522" y="48134"/>
                  </a:cubicBezTo>
                  <a:close/>
                  <a:moveTo>
                    <a:pt x="99577" y="81862"/>
                  </a:moveTo>
                  <a:lnTo>
                    <a:pt x="23556" y="37962"/>
                  </a:lnTo>
                  <a:cubicBezTo>
                    <a:pt x="20611" y="36356"/>
                    <a:pt x="17667" y="31002"/>
                    <a:pt x="17667" y="27790"/>
                  </a:cubicBezTo>
                  <a:lnTo>
                    <a:pt x="17667" y="19492"/>
                  </a:lnTo>
                  <a:lnTo>
                    <a:pt x="93689" y="63392"/>
                  </a:lnTo>
                  <a:cubicBezTo>
                    <a:pt x="96633" y="64998"/>
                    <a:pt x="99577" y="70352"/>
                    <a:pt x="99577" y="73564"/>
                  </a:cubicBezTo>
                  <a:lnTo>
                    <a:pt x="99577" y="8186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7" name="Google Shape;307;p10"/>
            <p:cNvSpPr/>
            <p:nvPr/>
          </p:nvSpPr>
          <p:spPr>
            <a:xfrm>
              <a:off x="9420604" y="596710"/>
              <a:ext cx="117511" cy="101670"/>
            </a:xfrm>
            <a:custGeom>
              <a:avLst/>
              <a:gdLst/>
              <a:ahLst/>
              <a:cxnLst/>
              <a:rect l="l" t="t" r="r" b="b"/>
              <a:pathLst>
                <a:path w="117511" h="101670" extrusionOk="0">
                  <a:moveTo>
                    <a:pt x="102522" y="48134"/>
                  </a:moveTo>
                  <a:lnTo>
                    <a:pt x="23556" y="2628"/>
                  </a:lnTo>
                  <a:cubicBezTo>
                    <a:pt x="17935" y="-584"/>
                    <a:pt x="12046" y="-852"/>
                    <a:pt x="7495" y="1825"/>
                  </a:cubicBezTo>
                  <a:cubicBezTo>
                    <a:pt x="2677" y="4502"/>
                    <a:pt x="0" y="9856"/>
                    <a:pt x="0" y="16012"/>
                  </a:cubicBezTo>
                  <a:lnTo>
                    <a:pt x="0" y="27790"/>
                  </a:lnTo>
                  <a:cubicBezTo>
                    <a:pt x="0" y="37427"/>
                    <a:pt x="6424" y="48402"/>
                    <a:pt x="14722" y="53488"/>
                  </a:cubicBezTo>
                  <a:lnTo>
                    <a:pt x="93689" y="98993"/>
                  </a:lnTo>
                  <a:cubicBezTo>
                    <a:pt x="96633" y="100600"/>
                    <a:pt x="99845" y="101670"/>
                    <a:pt x="102789" y="101670"/>
                  </a:cubicBezTo>
                  <a:cubicBezTo>
                    <a:pt x="105199" y="101670"/>
                    <a:pt x="107608" y="101135"/>
                    <a:pt x="110017" y="99797"/>
                  </a:cubicBezTo>
                  <a:cubicBezTo>
                    <a:pt x="114835" y="97120"/>
                    <a:pt x="117512" y="91766"/>
                    <a:pt x="117512" y="85609"/>
                  </a:cubicBezTo>
                  <a:lnTo>
                    <a:pt x="117512" y="73831"/>
                  </a:lnTo>
                  <a:cubicBezTo>
                    <a:pt x="117245" y="63927"/>
                    <a:pt x="111088" y="52952"/>
                    <a:pt x="102522" y="48134"/>
                  </a:cubicBezTo>
                  <a:close/>
                  <a:moveTo>
                    <a:pt x="99577" y="82130"/>
                  </a:moveTo>
                  <a:lnTo>
                    <a:pt x="23556" y="38230"/>
                  </a:lnTo>
                  <a:cubicBezTo>
                    <a:pt x="20611" y="36624"/>
                    <a:pt x="17667" y="31270"/>
                    <a:pt x="17667" y="28058"/>
                  </a:cubicBezTo>
                  <a:lnTo>
                    <a:pt x="17667" y="19760"/>
                  </a:lnTo>
                  <a:lnTo>
                    <a:pt x="93689" y="63660"/>
                  </a:lnTo>
                  <a:cubicBezTo>
                    <a:pt x="93689" y="63660"/>
                    <a:pt x="93689" y="63660"/>
                    <a:pt x="93689" y="63660"/>
                  </a:cubicBezTo>
                  <a:cubicBezTo>
                    <a:pt x="96633" y="65266"/>
                    <a:pt x="99577" y="70619"/>
                    <a:pt x="99577" y="73831"/>
                  </a:cubicBezTo>
                  <a:lnTo>
                    <a:pt x="99577" y="821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8" name="Google Shape;308;p10"/>
            <p:cNvSpPr/>
            <p:nvPr/>
          </p:nvSpPr>
          <p:spPr>
            <a:xfrm>
              <a:off x="9543469" y="671393"/>
              <a:ext cx="117512" cy="101670"/>
            </a:xfrm>
            <a:custGeom>
              <a:avLst/>
              <a:gdLst/>
              <a:ahLst/>
              <a:cxnLst/>
              <a:rect l="l" t="t" r="r" b="b"/>
              <a:pathLst>
                <a:path w="117512" h="101670" extrusionOk="0">
                  <a:moveTo>
                    <a:pt x="102522" y="48134"/>
                  </a:moveTo>
                  <a:lnTo>
                    <a:pt x="23556" y="2628"/>
                  </a:lnTo>
                  <a:cubicBezTo>
                    <a:pt x="17935" y="-584"/>
                    <a:pt x="12046" y="-852"/>
                    <a:pt x="7495" y="1825"/>
                  </a:cubicBezTo>
                  <a:cubicBezTo>
                    <a:pt x="2677" y="4502"/>
                    <a:pt x="0" y="9856"/>
                    <a:pt x="0" y="16012"/>
                  </a:cubicBezTo>
                  <a:lnTo>
                    <a:pt x="0" y="27790"/>
                  </a:lnTo>
                  <a:cubicBezTo>
                    <a:pt x="0" y="37427"/>
                    <a:pt x="6425" y="48402"/>
                    <a:pt x="14722" y="53488"/>
                  </a:cubicBezTo>
                  <a:lnTo>
                    <a:pt x="93689" y="98993"/>
                  </a:lnTo>
                  <a:cubicBezTo>
                    <a:pt x="96633" y="100600"/>
                    <a:pt x="99845" y="101670"/>
                    <a:pt x="102790" y="101670"/>
                  </a:cubicBezTo>
                  <a:cubicBezTo>
                    <a:pt x="105199" y="101670"/>
                    <a:pt x="107608" y="101135"/>
                    <a:pt x="110017" y="99797"/>
                  </a:cubicBezTo>
                  <a:cubicBezTo>
                    <a:pt x="114836" y="97120"/>
                    <a:pt x="117513" y="91766"/>
                    <a:pt x="117513" y="85609"/>
                  </a:cubicBezTo>
                  <a:lnTo>
                    <a:pt x="117513" y="73831"/>
                  </a:lnTo>
                  <a:cubicBezTo>
                    <a:pt x="117245" y="63927"/>
                    <a:pt x="111088" y="52952"/>
                    <a:pt x="102522" y="48134"/>
                  </a:cubicBezTo>
                  <a:close/>
                  <a:moveTo>
                    <a:pt x="99578" y="82130"/>
                  </a:moveTo>
                  <a:lnTo>
                    <a:pt x="23556" y="38230"/>
                  </a:lnTo>
                  <a:cubicBezTo>
                    <a:pt x="20612" y="36624"/>
                    <a:pt x="17667" y="31270"/>
                    <a:pt x="17667" y="28058"/>
                  </a:cubicBezTo>
                  <a:lnTo>
                    <a:pt x="17667" y="19760"/>
                  </a:lnTo>
                  <a:lnTo>
                    <a:pt x="93689" y="63660"/>
                  </a:lnTo>
                  <a:cubicBezTo>
                    <a:pt x="96633" y="65266"/>
                    <a:pt x="99578" y="70619"/>
                    <a:pt x="99578" y="73831"/>
                  </a:cubicBezTo>
                  <a:lnTo>
                    <a:pt x="99578" y="821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9" name="Google Shape;309;p10"/>
            <p:cNvSpPr/>
            <p:nvPr/>
          </p:nvSpPr>
          <p:spPr>
            <a:xfrm>
              <a:off x="9543469" y="750359"/>
              <a:ext cx="117512" cy="101670"/>
            </a:xfrm>
            <a:custGeom>
              <a:avLst/>
              <a:gdLst/>
              <a:ahLst/>
              <a:cxnLst/>
              <a:rect l="l" t="t" r="r" b="b"/>
              <a:pathLst>
                <a:path w="117512" h="101670" extrusionOk="0">
                  <a:moveTo>
                    <a:pt x="102522" y="48134"/>
                  </a:moveTo>
                  <a:lnTo>
                    <a:pt x="23556" y="2628"/>
                  </a:lnTo>
                  <a:cubicBezTo>
                    <a:pt x="17935" y="-584"/>
                    <a:pt x="12046" y="-852"/>
                    <a:pt x="7495" y="1825"/>
                  </a:cubicBezTo>
                  <a:cubicBezTo>
                    <a:pt x="2677" y="4502"/>
                    <a:pt x="0" y="9856"/>
                    <a:pt x="0" y="16012"/>
                  </a:cubicBezTo>
                  <a:lnTo>
                    <a:pt x="0" y="27790"/>
                  </a:lnTo>
                  <a:cubicBezTo>
                    <a:pt x="0" y="37427"/>
                    <a:pt x="6425" y="48402"/>
                    <a:pt x="14722" y="53488"/>
                  </a:cubicBezTo>
                  <a:lnTo>
                    <a:pt x="93689" y="98993"/>
                  </a:lnTo>
                  <a:cubicBezTo>
                    <a:pt x="96633" y="100600"/>
                    <a:pt x="99845" y="101670"/>
                    <a:pt x="102790" y="101670"/>
                  </a:cubicBezTo>
                  <a:cubicBezTo>
                    <a:pt x="105199" y="101670"/>
                    <a:pt x="107608" y="101135"/>
                    <a:pt x="110017" y="99797"/>
                  </a:cubicBezTo>
                  <a:cubicBezTo>
                    <a:pt x="114836" y="97120"/>
                    <a:pt x="117513" y="91766"/>
                    <a:pt x="117513" y="85609"/>
                  </a:cubicBezTo>
                  <a:lnTo>
                    <a:pt x="117513" y="73831"/>
                  </a:lnTo>
                  <a:cubicBezTo>
                    <a:pt x="117245" y="63927"/>
                    <a:pt x="110821" y="52952"/>
                    <a:pt x="102522" y="48134"/>
                  </a:cubicBezTo>
                  <a:close/>
                  <a:moveTo>
                    <a:pt x="99578" y="82130"/>
                  </a:moveTo>
                  <a:lnTo>
                    <a:pt x="23556" y="38230"/>
                  </a:lnTo>
                  <a:cubicBezTo>
                    <a:pt x="20612" y="36624"/>
                    <a:pt x="17667" y="31270"/>
                    <a:pt x="17667" y="28058"/>
                  </a:cubicBezTo>
                  <a:lnTo>
                    <a:pt x="17667" y="19760"/>
                  </a:lnTo>
                  <a:lnTo>
                    <a:pt x="93689" y="63660"/>
                  </a:lnTo>
                  <a:cubicBezTo>
                    <a:pt x="96633" y="65266"/>
                    <a:pt x="99578" y="70619"/>
                    <a:pt x="99578" y="73831"/>
                  </a:cubicBezTo>
                  <a:lnTo>
                    <a:pt x="99578" y="821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0" name="Google Shape;310;p10"/>
            <p:cNvSpPr/>
            <p:nvPr/>
          </p:nvSpPr>
          <p:spPr>
            <a:xfrm>
              <a:off x="9675436" y="827452"/>
              <a:ext cx="117512" cy="101670"/>
            </a:xfrm>
            <a:custGeom>
              <a:avLst/>
              <a:gdLst/>
              <a:ahLst/>
              <a:cxnLst/>
              <a:rect l="l" t="t" r="r" b="b"/>
              <a:pathLst>
                <a:path w="117512" h="101670" extrusionOk="0">
                  <a:moveTo>
                    <a:pt x="102522" y="48134"/>
                  </a:moveTo>
                  <a:lnTo>
                    <a:pt x="102522" y="48134"/>
                  </a:lnTo>
                  <a:lnTo>
                    <a:pt x="23556" y="2628"/>
                  </a:lnTo>
                  <a:cubicBezTo>
                    <a:pt x="17935" y="-584"/>
                    <a:pt x="12046" y="-852"/>
                    <a:pt x="7495" y="1825"/>
                  </a:cubicBezTo>
                  <a:cubicBezTo>
                    <a:pt x="2677" y="4502"/>
                    <a:pt x="0" y="9856"/>
                    <a:pt x="0" y="16012"/>
                  </a:cubicBezTo>
                  <a:lnTo>
                    <a:pt x="0" y="27790"/>
                  </a:lnTo>
                  <a:cubicBezTo>
                    <a:pt x="0" y="37427"/>
                    <a:pt x="6425" y="48402"/>
                    <a:pt x="14722" y="53488"/>
                  </a:cubicBezTo>
                  <a:lnTo>
                    <a:pt x="93689" y="98994"/>
                  </a:lnTo>
                  <a:cubicBezTo>
                    <a:pt x="96633" y="100600"/>
                    <a:pt x="99845" y="101670"/>
                    <a:pt x="102790" y="101670"/>
                  </a:cubicBezTo>
                  <a:cubicBezTo>
                    <a:pt x="105199" y="101670"/>
                    <a:pt x="107608" y="101135"/>
                    <a:pt x="110017" y="99797"/>
                  </a:cubicBezTo>
                  <a:cubicBezTo>
                    <a:pt x="114836" y="97120"/>
                    <a:pt x="117513" y="91766"/>
                    <a:pt x="117513" y="85609"/>
                  </a:cubicBezTo>
                  <a:lnTo>
                    <a:pt x="117513" y="73831"/>
                  </a:lnTo>
                  <a:cubicBezTo>
                    <a:pt x="117245" y="63927"/>
                    <a:pt x="110821" y="52952"/>
                    <a:pt x="102522" y="48134"/>
                  </a:cubicBezTo>
                  <a:close/>
                  <a:moveTo>
                    <a:pt x="99577" y="81862"/>
                  </a:moveTo>
                  <a:lnTo>
                    <a:pt x="23556" y="37962"/>
                  </a:lnTo>
                  <a:cubicBezTo>
                    <a:pt x="20611" y="36356"/>
                    <a:pt x="17667" y="31002"/>
                    <a:pt x="17667" y="27790"/>
                  </a:cubicBezTo>
                  <a:lnTo>
                    <a:pt x="17667" y="19492"/>
                  </a:lnTo>
                  <a:lnTo>
                    <a:pt x="93689" y="63392"/>
                  </a:lnTo>
                  <a:cubicBezTo>
                    <a:pt x="93689" y="63392"/>
                    <a:pt x="93689" y="63392"/>
                    <a:pt x="93689" y="63392"/>
                  </a:cubicBezTo>
                  <a:cubicBezTo>
                    <a:pt x="96633" y="64998"/>
                    <a:pt x="99577" y="70352"/>
                    <a:pt x="99577" y="73564"/>
                  </a:cubicBezTo>
                  <a:lnTo>
                    <a:pt x="99577" y="81862"/>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1" name="Google Shape;311;p10"/>
            <p:cNvSpPr/>
            <p:nvPr/>
          </p:nvSpPr>
          <p:spPr>
            <a:xfrm>
              <a:off x="9675436" y="748486"/>
              <a:ext cx="117512" cy="101670"/>
            </a:xfrm>
            <a:custGeom>
              <a:avLst/>
              <a:gdLst/>
              <a:ahLst/>
              <a:cxnLst/>
              <a:rect l="l" t="t" r="r" b="b"/>
              <a:pathLst>
                <a:path w="117512" h="101670" extrusionOk="0">
                  <a:moveTo>
                    <a:pt x="102522" y="48134"/>
                  </a:moveTo>
                  <a:lnTo>
                    <a:pt x="102522" y="48134"/>
                  </a:lnTo>
                  <a:lnTo>
                    <a:pt x="23556" y="2628"/>
                  </a:lnTo>
                  <a:cubicBezTo>
                    <a:pt x="17935" y="-584"/>
                    <a:pt x="12046" y="-852"/>
                    <a:pt x="7495" y="1825"/>
                  </a:cubicBezTo>
                  <a:cubicBezTo>
                    <a:pt x="2677" y="4502"/>
                    <a:pt x="0" y="9856"/>
                    <a:pt x="0" y="16012"/>
                  </a:cubicBezTo>
                  <a:lnTo>
                    <a:pt x="0" y="27790"/>
                  </a:lnTo>
                  <a:cubicBezTo>
                    <a:pt x="0" y="37427"/>
                    <a:pt x="6425" y="48402"/>
                    <a:pt x="14722" y="53488"/>
                  </a:cubicBezTo>
                  <a:lnTo>
                    <a:pt x="93689" y="98994"/>
                  </a:lnTo>
                  <a:cubicBezTo>
                    <a:pt x="96633" y="100600"/>
                    <a:pt x="99845" y="101670"/>
                    <a:pt x="102790" y="101670"/>
                  </a:cubicBezTo>
                  <a:cubicBezTo>
                    <a:pt x="105199" y="101670"/>
                    <a:pt x="107608" y="101135"/>
                    <a:pt x="110017" y="99797"/>
                  </a:cubicBezTo>
                  <a:cubicBezTo>
                    <a:pt x="114836" y="97120"/>
                    <a:pt x="117513" y="91766"/>
                    <a:pt x="117513" y="85609"/>
                  </a:cubicBezTo>
                  <a:lnTo>
                    <a:pt x="117513" y="73831"/>
                  </a:lnTo>
                  <a:cubicBezTo>
                    <a:pt x="117513" y="63927"/>
                    <a:pt x="111088" y="52952"/>
                    <a:pt x="102522" y="48134"/>
                  </a:cubicBezTo>
                  <a:close/>
                  <a:moveTo>
                    <a:pt x="99577" y="82130"/>
                  </a:moveTo>
                  <a:lnTo>
                    <a:pt x="23556" y="38230"/>
                  </a:lnTo>
                  <a:cubicBezTo>
                    <a:pt x="20611" y="36624"/>
                    <a:pt x="17667" y="31270"/>
                    <a:pt x="17667" y="28058"/>
                  </a:cubicBezTo>
                  <a:lnTo>
                    <a:pt x="17667" y="19760"/>
                  </a:lnTo>
                  <a:lnTo>
                    <a:pt x="93689" y="63660"/>
                  </a:lnTo>
                  <a:cubicBezTo>
                    <a:pt x="96633" y="65266"/>
                    <a:pt x="99577" y="70619"/>
                    <a:pt x="99577" y="73831"/>
                  </a:cubicBezTo>
                  <a:lnTo>
                    <a:pt x="99577" y="821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2" name="Google Shape;312;p10"/>
            <p:cNvSpPr/>
            <p:nvPr/>
          </p:nvSpPr>
          <p:spPr>
            <a:xfrm>
              <a:off x="9805530" y="902135"/>
              <a:ext cx="117511" cy="101670"/>
            </a:xfrm>
            <a:custGeom>
              <a:avLst/>
              <a:gdLst/>
              <a:ahLst/>
              <a:cxnLst/>
              <a:rect l="l" t="t" r="r" b="b"/>
              <a:pathLst>
                <a:path w="117511" h="101670" extrusionOk="0">
                  <a:moveTo>
                    <a:pt x="102522" y="48134"/>
                  </a:moveTo>
                  <a:lnTo>
                    <a:pt x="23556" y="2628"/>
                  </a:lnTo>
                  <a:cubicBezTo>
                    <a:pt x="17935" y="-584"/>
                    <a:pt x="12046" y="-852"/>
                    <a:pt x="7495" y="1825"/>
                  </a:cubicBezTo>
                  <a:cubicBezTo>
                    <a:pt x="2677" y="4502"/>
                    <a:pt x="0" y="9856"/>
                    <a:pt x="0" y="16012"/>
                  </a:cubicBezTo>
                  <a:lnTo>
                    <a:pt x="0" y="27790"/>
                  </a:lnTo>
                  <a:cubicBezTo>
                    <a:pt x="0" y="37427"/>
                    <a:pt x="6424" y="48402"/>
                    <a:pt x="14722" y="53488"/>
                  </a:cubicBezTo>
                  <a:lnTo>
                    <a:pt x="93689" y="98993"/>
                  </a:lnTo>
                  <a:cubicBezTo>
                    <a:pt x="96633" y="100600"/>
                    <a:pt x="99845" y="101670"/>
                    <a:pt x="102789" y="101670"/>
                  </a:cubicBezTo>
                  <a:cubicBezTo>
                    <a:pt x="105199" y="101670"/>
                    <a:pt x="107608" y="101135"/>
                    <a:pt x="110017" y="99796"/>
                  </a:cubicBezTo>
                  <a:cubicBezTo>
                    <a:pt x="114835" y="97120"/>
                    <a:pt x="117512" y="91766"/>
                    <a:pt x="117512" y="85609"/>
                  </a:cubicBezTo>
                  <a:lnTo>
                    <a:pt x="117512" y="73831"/>
                  </a:lnTo>
                  <a:cubicBezTo>
                    <a:pt x="117245" y="63927"/>
                    <a:pt x="111088" y="52952"/>
                    <a:pt x="102522" y="48134"/>
                  </a:cubicBezTo>
                  <a:close/>
                  <a:moveTo>
                    <a:pt x="99577" y="82130"/>
                  </a:moveTo>
                  <a:lnTo>
                    <a:pt x="23556" y="38230"/>
                  </a:lnTo>
                  <a:cubicBezTo>
                    <a:pt x="20611" y="36624"/>
                    <a:pt x="17667" y="31270"/>
                    <a:pt x="17667" y="28058"/>
                  </a:cubicBezTo>
                  <a:lnTo>
                    <a:pt x="17667" y="19760"/>
                  </a:lnTo>
                  <a:lnTo>
                    <a:pt x="93689" y="63659"/>
                  </a:lnTo>
                  <a:cubicBezTo>
                    <a:pt x="96633" y="65266"/>
                    <a:pt x="99577" y="70619"/>
                    <a:pt x="99577" y="73831"/>
                  </a:cubicBezTo>
                  <a:lnTo>
                    <a:pt x="99577" y="821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3" name="Google Shape;313;p10"/>
            <p:cNvSpPr/>
            <p:nvPr/>
          </p:nvSpPr>
          <p:spPr>
            <a:xfrm>
              <a:off x="9805797" y="823169"/>
              <a:ext cx="117512" cy="101670"/>
            </a:xfrm>
            <a:custGeom>
              <a:avLst/>
              <a:gdLst/>
              <a:ahLst/>
              <a:cxnLst/>
              <a:rect l="l" t="t" r="r" b="b"/>
              <a:pathLst>
                <a:path w="117512" h="101670" extrusionOk="0">
                  <a:moveTo>
                    <a:pt x="102522" y="48134"/>
                  </a:moveTo>
                  <a:lnTo>
                    <a:pt x="23556" y="2628"/>
                  </a:lnTo>
                  <a:cubicBezTo>
                    <a:pt x="17935" y="-584"/>
                    <a:pt x="12046" y="-852"/>
                    <a:pt x="7495" y="1825"/>
                  </a:cubicBezTo>
                  <a:cubicBezTo>
                    <a:pt x="2677" y="4502"/>
                    <a:pt x="0" y="9856"/>
                    <a:pt x="0" y="16012"/>
                  </a:cubicBezTo>
                  <a:lnTo>
                    <a:pt x="0" y="27790"/>
                  </a:lnTo>
                  <a:cubicBezTo>
                    <a:pt x="0" y="37427"/>
                    <a:pt x="6425" y="48402"/>
                    <a:pt x="14722" y="53488"/>
                  </a:cubicBezTo>
                  <a:lnTo>
                    <a:pt x="93689" y="98993"/>
                  </a:lnTo>
                  <a:cubicBezTo>
                    <a:pt x="96633" y="100600"/>
                    <a:pt x="99845" y="101670"/>
                    <a:pt x="102790" y="101670"/>
                  </a:cubicBezTo>
                  <a:cubicBezTo>
                    <a:pt x="105199" y="101670"/>
                    <a:pt x="107608" y="101135"/>
                    <a:pt x="110017" y="99796"/>
                  </a:cubicBezTo>
                  <a:cubicBezTo>
                    <a:pt x="114836" y="97120"/>
                    <a:pt x="117513" y="91766"/>
                    <a:pt x="117513" y="85609"/>
                  </a:cubicBezTo>
                  <a:lnTo>
                    <a:pt x="117513" y="73831"/>
                  </a:lnTo>
                  <a:cubicBezTo>
                    <a:pt x="117245" y="64195"/>
                    <a:pt x="110821" y="52952"/>
                    <a:pt x="102522" y="48134"/>
                  </a:cubicBezTo>
                  <a:close/>
                  <a:moveTo>
                    <a:pt x="99578" y="82130"/>
                  </a:moveTo>
                  <a:lnTo>
                    <a:pt x="23556" y="38230"/>
                  </a:lnTo>
                  <a:cubicBezTo>
                    <a:pt x="20612" y="36624"/>
                    <a:pt x="17667" y="31270"/>
                    <a:pt x="17667" y="28058"/>
                  </a:cubicBezTo>
                  <a:lnTo>
                    <a:pt x="17667" y="19760"/>
                  </a:lnTo>
                  <a:lnTo>
                    <a:pt x="93689" y="63659"/>
                  </a:lnTo>
                  <a:cubicBezTo>
                    <a:pt x="93689" y="63659"/>
                    <a:pt x="93689" y="63659"/>
                    <a:pt x="93689" y="63659"/>
                  </a:cubicBezTo>
                  <a:cubicBezTo>
                    <a:pt x="96633" y="65266"/>
                    <a:pt x="99578" y="70619"/>
                    <a:pt x="99578" y="73831"/>
                  </a:cubicBezTo>
                  <a:lnTo>
                    <a:pt x="99578" y="8213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4" name="Google Shape;314;p10"/>
            <p:cNvSpPr/>
            <p:nvPr/>
          </p:nvSpPr>
          <p:spPr>
            <a:xfrm>
              <a:off x="9487256" y="868358"/>
              <a:ext cx="17667" cy="138391"/>
            </a:xfrm>
            <a:custGeom>
              <a:avLst/>
              <a:gdLst/>
              <a:ahLst/>
              <a:cxnLst/>
              <a:rect l="l" t="t" r="r" b="b"/>
              <a:pathLst>
                <a:path w="17667" h="138391" extrusionOk="0">
                  <a:moveTo>
                    <a:pt x="8834" y="0"/>
                  </a:moveTo>
                  <a:cubicBezTo>
                    <a:pt x="4015" y="0"/>
                    <a:pt x="0" y="4015"/>
                    <a:pt x="0" y="8834"/>
                  </a:cubicBezTo>
                  <a:lnTo>
                    <a:pt x="0" y="129558"/>
                  </a:lnTo>
                  <a:cubicBezTo>
                    <a:pt x="0" y="134376"/>
                    <a:pt x="4015" y="138391"/>
                    <a:pt x="8834" y="138391"/>
                  </a:cubicBezTo>
                  <a:cubicBezTo>
                    <a:pt x="13652" y="138391"/>
                    <a:pt x="17667" y="134376"/>
                    <a:pt x="17667" y="129558"/>
                  </a:cubicBezTo>
                  <a:lnTo>
                    <a:pt x="17667" y="8834"/>
                  </a:lnTo>
                  <a:cubicBezTo>
                    <a:pt x="17667" y="4015"/>
                    <a:pt x="13652"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5" name="Google Shape;315;p10"/>
            <p:cNvSpPr/>
            <p:nvPr/>
          </p:nvSpPr>
          <p:spPr>
            <a:xfrm>
              <a:off x="9522591" y="889237"/>
              <a:ext cx="17666" cy="138391"/>
            </a:xfrm>
            <a:custGeom>
              <a:avLst/>
              <a:gdLst/>
              <a:ahLst/>
              <a:cxnLst/>
              <a:rect l="l" t="t" r="r" b="b"/>
              <a:pathLst>
                <a:path w="17666" h="138391" extrusionOk="0">
                  <a:moveTo>
                    <a:pt x="8833" y="0"/>
                  </a:moveTo>
                  <a:cubicBezTo>
                    <a:pt x="4015" y="0"/>
                    <a:pt x="0" y="4015"/>
                    <a:pt x="0" y="8833"/>
                  </a:cubicBezTo>
                  <a:lnTo>
                    <a:pt x="0" y="129558"/>
                  </a:lnTo>
                  <a:cubicBezTo>
                    <a:pt x="0" y="134376"/>
                    <a:pt x="4015" y="138391"/>
                    <a:pt x="8833" y="138391"/>
                  </a:cubicBezTo>
                  <a:cubicBezTo>
                    <a:pt x="13651" y="138391"/>
                    <a:pt x="17667" y="134376"/>
                    <a:pt x="17667" y="129558"/>
                  </a:cubicBezTo>
                  <a:lnTo>
                    <a:pt x="17667" y="8833"/>
                  </a:lnTo>
                  <a:cubicBezTo>
                    <a:pt x="17667" y="4015"/>
                    <a:pt x="13651" y="0"/>
                    <a:pt x="883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6" name="Google Shape;316;p10"/>
            <p:cNvSpPr/>
            <p:nvPr/>
          </p:nvSpPr>
          <p:spPr>
            <a:xfrm>
              <a:off x="9557925" y="910117"/>
              <a:ext cx="17666" cy="138391"/>
            </a:xfrm>
            <a:custGeom>
              <a:avLst/>
              <a:gdLst/>
              <a:ahLst/>
              <a:cxnLst/>
              <a:rect l="l" t="t" r="r" b="b"/>
              <a:pathLst>
                <a:path w="17666" h="138391" extrusionOk="0">
                  <a:moveTo>
                    <a:pt x="8834" y="0"/>
                  </a:moveTo>
                  <a:cubicBezTo>
                    <a:pt x="4015" y="0"/>
                    <a:pt x="0" y="4015"/>
                    <a:pt x="0" y="8833"/>
                  </a:cubicBezTo>
                  <a:lnTo>
                    <a:pt x="0" y="129558"/>
                  </a:lnTo>
                  <a:cubicBezTo>
                    <a:pt x="0" y="134376"/>
                    <a:pt x="4015" y="138391"/>
                    <a:pt x="8834" y="138391"/>
                  </a:cubicBezTo>
                  <a:cubicBezTo>
                    <a:pt x="13651" y="138391"/>
                    <a:pt x="17667" y="134376"/>
                    <a:pt x="17667" y="129558"/>
                  </a:cubicBezTo>
                  <a:lnTo>
                    <a:pt x="17667" y="8833"/>
                  </a:lnTo>
                  <a:cubicBezTo>
                    <a:pt x="17667" y="3748"/>
                    <a:pt x="13651"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7" name="Google Shape;317;p10"/>
            <p:cNvSpPr/>
            <p:nvPr/>
          </p:nvSpPr>
          <p:spPr>
            <a:xfrm>
              <a:off x="9593258" y="930728"/>
              <a:ext cx="17667" cy="138391"/>
            </a:xfrm>
            <a:custGeom>
              <a:avLst/>
              <a:gdLst/>
              <a:ahLst/>
              <a:cxnLst/>
              <a:rect l="l" t="t" r="r" b="b"/>
              <a:pathLst>
                <a:path w="17667" h="138391" extrusionOk="0">
                  <a:moveTo>
                    <a:pt x="8834" y="0"/>
                  </a:moveTo>
                  <a:cubicBezTo>
                    <a:pt x="4015" y="0"/>
                    <a:pt x="0" y="4015"/>
                    <a:pt x="0" y="8833"/>
                  </a:cubicBezTo>
                  <a:lnTo>
                    <a:pt x="0" y="129558"/>
                  </a:lnTo>
                  <a:cubicBezTo>
                    <a:pt x="0" y="134376"/>
                    <a:pt x="4015" y="138391"/>
                    <a:pt x="8834" y="138391"/>
                  </a:cubicBezTo>
                  <a:cubicBezTo>
                    <a:pt x="13652" y="138391"/>
                    <a:pt x="17667" y="134376"/>
                    <a:pt x="17667" y="129558"/>
                  </a:cubicBezTo>
                  <a:lnTo>
                    <a:pt x="17667" y="8833"/>
                  </a:lnTo>
                  <a:cubicBezTo>
                    <a:pt x="17667" y="4015"/>
                    <a:pt x="13652"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8" name="Google Shape;318;p10"/>
            <p:cNvSpPr/>
            <p:nvPr/>
          </p:nvSpPr>
          <p:spPr>
            <a:xfrm>
              <a:off x="9628592" y="951607"/>
              <a:ext cx="17667" cy="138391"/>
            </a:xfrm>
            <a:custGeom>
              <a:avLst/>
              <a:gdLst/>
              <a:ahLst/>
              <a:cxnLst/>
              <a:rect l="l" t="t" r="r" b="b"/>
              <a:pathLst>
                <a:path w="17667" h="138391" extrusionOk="0">
                  <a:moveTo>
                    <a:pt x="8834" y="0"/>
                  </a:moveTo>
                  <a:cubicBezTo>
                    <a:pt x="4015" y="0"/>
                    <a:pt x="0" y="4015"/>
                    <a:pt x="0" y="8833"/>
                  </a:cubicBezTo>
                  <a:lnTo>
                    <a:pt x="0" y="129558"/>
                  </a:lnTo>
                  <a:cubicBezTo>
                    <a:pt x="0" y="134376"/>
                    <a:pt x="4015" y="138391"/>
                    <a:pt x="8834" y="138391"/>
                  </a:cubicBezTo>
                  <a:cubicBezTo>
                    <a:pt x="13652" y="138391"/>
                    <a:pt x="17667" y="134376"/>
                    <a:pt x="17667" y="129558"/>
                  </a:cubicBezTo>
                  <a:lnTo>
                    <a:pt x="17667" y="8833"/>
                  </a:lnTo>
                  <a:cubicBezTo>
                    <a:pt x="17667" y="4015"/>
                    <a:pt x="13652"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9" name="Google Shape;319;p10"/>
            <p:cNvSpPr/>
            <p:nvPr/>
          </p:nvSpPr>
          <p:spPr>
            <a:xfrm>
              <a:off x="9663926" y="972486"/>
              <a:ext cx="17667" cy="138391"/>
            </a:xfrm>
            <a:custGeom>
              <a:avLst/>
              <a:gdLst/>
              <a:ahLst/>
              <a:cxnLst/>
              <a:rect l="l" t="t" r="r" b="b"/>
              <a:pathLst>
                <a:path w="17667" h="138391" extrusionOk="0">
                  <a:moveTo>
                    <a:pt x="8834" y="0"/>
                  </a:moveTo>
                  <a:cubicBezTo>
                    <a:pt x="4015" y="0"/>
                    <a:pt x="0" y="4015"/>
                    <a:pt x="0" y="8834"/>
                  </a:cubicBezTo>
                  <a:lnTo>
                    <a:pt x="0" y="129558"/>
                  </a:lnTo>
                  <a:cubicBezTo>
                    <a:pt x="0" y="134376"/>
                    <a:pt x="4015" y="138391"/>
                    <a:pt x="8834" y="138391"/>
                  </a:cubicBezTo>
                  <a:cubicBezTo>
                    <a:pt x="13652" y="138391"/>
                    <a:pt x="17667" y="134376"/>
                    <a:pt x="17667" y="129558"/>
                  </a:cubicBezTo>
                  <a:lnTo>
                    <a:pt x="17667" y="8834"/>
                  </a:lnTo>
                  <a:cubicBezTo>
                    <a:pt x="17667" y="3748"/>
                    <a:pt x="13920"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0" name="Google Shape;320;p10"/>
            <p:cNvSpPr/>
            <p:nvPr/>
          </p:nvSpPr>
          <p:spPr>
            <a:xfrm>
              <a:off x="9699260" y="993098"/>
              <a:ext cx="17679" cy="138391"/>
            </a:xfrm>
            <a:custGeom>
              <a:avLst/>
              <a:gdLst/>
              <a:ahLst/>
              <a:cxnLst/>
              <a:rect l="l" t="t" r="r" b="b"/>
              <a:pathLst>
                <a:path w="17679" h="138391" extrusionOk="0">
                  <a:moveTo>
                    <a:pt x="8833" y="0"/>
                  </a:moveTo>
                  <a:cubicBezTo>
                    <a:pt x="4015" y="0"/>
                    <a:pt x="0" y="4015"/>
                    <a:pt x="0" y="8833"/>
                  </a:cubicBezTo>
                  <a:lnTo>
                    <a:pt x="0" y="129558"/>
                  </a:lnTo>
                  <a:cubicBezTo>
                    <a:pt x="0" y="134376"/>
                    <a:pt x="4015" y="138391"/>
                    <a:pt x="8833" y="138391"/>
                  </a:cubicBezTo>
                  <a:cubicBezTo>
                    <a:pt x="13651" y="138391"/>
                    <a:pt x="17667" y="134376"/>
                    <a:pt x="17667" y="129558"/>
                  </a:cubicBezTo>
                  <a:lnTo>
                    <a:pt x="17667" y="8833"/>
                  </a:lnTo>
                  <a:cubicBezTo>
                    <a:pt x="17935" y="4015"/>
                    <a:pt x="13919" y="0"/>
                    <a:pt x="883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1" name="Google Shape;321;p10"/>
            <p:cNvSpPr/>
            <p:nvPr/>
          </p:nvSpPr>
          <p:spPr>
            <a:xfrm>
              <a:off x="9734862" y="1013977"/>
              <a:ext cx="17667" cy="138391"/>
            </a:xfrm>
            <a:custGeom>
              <a:avLst/>
              <a:gdLst/>
              <a:ahLst/>
              <a:cxnLst/>
              <a:rect l="l" t="t" r="r" b="b"/>
              <a:pathLst>
                <a:path w="17667" h="138391" extrusionOk="0">
                  <a:moveTo>
                    <a:pt x="8834" y="0"/>
                  </a:moveTo>
                  <a:cubicBezTo>
                    <a:pt x="4015" y="0"/>
                    <a:pt x="0" y="4015"/>
                    <a:pt x="0" y="8834"/>
                  </a:cubicBezTo>
                  <a:lnTo>
                    <a:pt x="0" y="129558"/>
                  </a:lnTo>
                  <a:cubicBezTo>
                    <a:pt x="0" y="134376"/>
                    <a:pt x="4015" y="138391"/>
                    <a:pt x="8834" y="138391"/>
                  </a:cubicBezTo>
                  <a:cubicBezTo>
                    <a:pt x="13652" y="138391"/>
                    <a:pt x="17667" y="134376"/>
                    <a:pt x="17667" y="129558"/>
                  </a:cubicBezTo>
                  <a:lnTo>
                    <a:pt x="17667" y="8834"/>
                  </a:lnTo>
                  <a:cubicBezTo>
                    <a:pt x="17667" y="4015"/>
                    <a:pt x="13652"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2" name="Google Shape;322;p10"/>
            <p:cNvSpPr/>
            <p:nvPr/>
          </p:nvSpPr>
          <p:spPr>
            <a:xfrm>
              <a:off x="9770196" y="1034856"/>
              <a:ext cx="17666" cy="138391"/>
            </a:xfrm>
            <a:custGeom>
              <a:avLst/>
              <a:gdLst/>
              <a:ahLst/>
              <a:cxnLst/>
              <a:rect l="l" t="t" r="r" b="b"/>
              <a:pathLst>
                <a:path w="17666" h="138391" extrusionOk="0">
                  <a:moveTo>
                    <a:pt x="8833" y="0"/>
                  </a:moveTo>
                  <a:cubicBezTo>
                    <a:pt x="4015" y="0"/>
                    <a:pt x="0" y="4015"/>
                    <a:pt x="0" y="8833"/>
                  </a:cubicBezTo>
                  <a:lnTo>
                    <a:pt x="0" y="129558"/>
                  </a:lnTo>
                  <a:cubicBezTo>
                    <a:pt x="0" y="134376"/>
                    <a:pt x="4015" y="138391"/>
                    <a:pt x="8833" y="138391"/>
                  </a:cubicBezTo>
                  <a:cubicBezTo>
                    <a:pt x="13651" y="138391"/>
                    <a:pt x="17667" y="134376"/>
                    <a:pt x="17667" y="129558"/>
                  </a:cubicBezTo>
                  <a:lnTo>
                    <a:pt x="17667" y="8833"/>
                  </a:lnTo>
                  <a:cubicBezTo>
                    <a:pt x="17667" y="3748"/>
                    <a:pt x="13651" y="0"/>
                    <a:pt x="883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3" name="Google Shape;323;p10"/>
            <p:cNvSpPr/>
            <p:nvPr/>
          </p:nvSpPr>
          <p:spPr>
            <a:xfrm>
              <a:off x="9805530" y="1055468"/>
              <a:ext cx="17666" cy="138391"/>
            </a:xfrm>
            <a:custGeom>
              <a:avLst/>
              <a:gdLst/>
              <a:ahLst/>
              <a:cxnLst/>
              <a:rect l="l" t="t" r="r" b="b"/>
              <a:pathLst>
                <a:path w="17666" h="138391" extrusionOk="0">
                  <a:moveTo>
                    <a:pt x="8834" y="0"/>
                  </a:moveTo>
                  <a:cubicBezTo>
                    <a:pt x="4015" y="0"/>
                    <a:pt x="0" y="4015"/>
                    <a:pt x="0" y="8834"/>
                  </a:cubicBezTo>
                  <a:lnTo>
                    <a:pt x="0" y="129558"/>
                  </a:lnTo>
                  <a:cubicBezTo>
                    <a:pt x="0" y="134376"/>
                    <a:pt x="4015" y="138391"/>
                    <a:pt x="8834" y="138391"/>
                  </a:cubicBezTo>
                  <a:cubicBezTo>
                    <a:pt x="13651" y="138391"/>
                    <a:pt x="17667" y="134376"/>
                    <a:pt x="17667" y="129558"/>
                  </a:cubicBezTo>
                  <a:lnTo>
                    <a:pt x="17667" y="8834"/>
                  </a:lnTo>
                  <a:cubicBezTo>
                    <a:pt x="17667" y="4015"/>
                    <a:pt x="13651"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4" name="Google Shape;324;p10"/>
            <p:cNvSpPr/>
            <p:nvPr/>
          </p:nvSpPr>
          <p:spPr>
            <a:xfrm>
              <a:off x="9840864" y="1076347"/>
              <a:ext cx="17667" cy="138391"/>
            </a:xfrm>
            <a:custGeom>
              <a:avLst/>
              <a:gdLst/>
              <a:ahLst/>
              <a:cxnLst/>
              <a:rect l="l" t="t" r="r" b="b"/>
              <a:pathLst>
                <a:path w="17667" h="138391" extrusionOk="0">
                  <a:moveTo>
                    <a:pt x="8834" y="0"/>
                  </a:moveTo>
                  <a:cubicBezTo>
                    <a:pt x="4015" y="0"/>
                    <a:pt x="0" y="4015"/>
                    <a:pt x="0" y="8833"/>
                  </a:cubicBezTo>
                  <a:lnTo>
                    <a:pt x="0" y="129558"/>
                  </a:lnTo>
                  <a:cubicBezTo>
                    <a:pt x="0" y="134376"/>
                    <a:pt x="4015" y="138391"/>
                    <a:pt x="8834" y="138391"/>
                  </a:cubicBezTo>
                  <a:cubicBezTo>
                    <a:pt x="13652" y="138391"/>
                    <a:pt x="17667" y="134376"/>
                    <a:pt x="17667" y="129558"/>
                  </a:cubicBezTo>
                  <a:lnTo>
                    <a:pt x="17667" y="8833"/>
                  </a:lnTo>
                  <a:cubicBezTo>
                    <a:pt x="17667" y="4015"/>
                    <a:pt x="13652"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5" name="Google Shape;325;p10"/>
            <p:cNvSpPr/>
            <p:nvPr/>
          </p:nvSpPr>
          <p:spPr>
            <a:xfrm>
              <a:off x="9876198" y="1097226"/>
              <a:ext cx="17667" cy="138391"/>
            </a:xfrm>
            <a:custGeom>
              <a:avLst/>
              <a:gdLst/>
              <a:ahLst/>
              <a:cxnLst/>
              <a:rect l="l" t="t" r="r" b="b"/>
              <a:pathLst>
                <a:path w="17667" h="138391" extrusionOk="0">
                  <a:moveTo>
                    <a:pt x="8834" y="0"/>
                  </a:moveTo>
                  <a:cubicBezTo>
                    <a:pt x="4015" y="0"/>
                    <a:pt x="0" y="4015"/>
                    <a:pt x="0" y="8834"/>
                  </a:cubicBezTo>
                  <a:lnTo>
                    <a:pt x="0" y="129558"/>
                  </a:lnTo>
                  <a:cubicBezTo>
                    <a:pt x="0" y="134376"/>
                    <a:pt x="4015" y="138391"/>
                    <a:pt x="8834" y="138391"/>
                  </a:cubicBezTo>
                  <a:cubicBezTo>
                    <a:pt x="13652" y="138391"/>
                    <a:pt x="17667" y="134376"/>
                    <a:pt x="17667" y="129558"/>
                  </a:cubicBezTo>
                  <a:lnTo>
                    <a:pt x="17667" y="8834"/>
                  </a:lnTo>
                  <a:cubicBezTo>
                    <a:pt x="17667" y="4015"/>
                    <a:pt x="13919"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6" name="Google Shape;326;p10"/>
            <p:cNvSpPr/>
            <p:nvPr/>
          </p:nvSpPr>
          <p:spPr>
            <a:xfrm>
              <a:off x="9487256" y="1085180"/>
              <a:ext cx="17667" cy="138391"/>
            </a:xfrm>
            <a:custGeom>
              <a:avLst/>
              <a:gdLst/>
              <a:ahLst/>
              <a:cxnLst/>
              <a:rect l="l" t="t" r="r" b="b"/>
              <a:pathLst>
                <a:path w="17667" h="138391" extrusionOk="0">
                  <a:moveTo>
                    <a:pt x="8834" y="0"/>
                  </a:moveTo>
                  <a:cubicBezTo>
                    <a:pt x="4015" y="0"/>
                    <a:pt x="0" y="4015"/>
                    <a:pt x="0" y="8834"/>
                  </a:cubicBezTo>
                  <a:lnTo>
                    <a:pt x="0" y="129558"/>
                  </a:lnTo>
                  <a:cubicBezTo>
                    <a:pt x="0" y="134376"/>
                    <a:pt x="4015" y="138391"/>
                    <a:pt x="8834" y="138391"/>
                  </a:cubicBezTo>
                  <a:cubicBezTo>
                    <a:pt x="13652" y="138391"/>
                    <a:pt x="17667" y="134376"/>
                    <a:pt x="17667" y="129558"/>
                  </a:cubicBezTo>
                  <a:lnTo>
                    <a:pt x="17667" y="8834"/>
                  </a:lnTo>
                  <a:cubicBezTo>
                    <a:pt x="17667" y="3748"/>
                    <a:pt x="13652"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7" name="Google Shape;327;p10"/>
            <p:cNvSpPr/>
            <p:nvPr/>
          </p:nvSpPr>
          <p:spPr>
            <a:xfrm>
              <a:off x="9522591" y="1105792"/>
              <a:ext cx="17666" cy="138391"/>
            </a:xfrm>
            <a:custGeom>
              <a:avLst/>
              <a:gdLst/>
              <a:ahLst/>
              <a:cxnLst/>
              <a:rect l="l" t="t" r="r" b="b"/>
              <a:pathLst>
                <a:path w="17666" h="138391" extrusionOk="0">
                  <a:moveTo>
                    <a:pt x="8833" y="0"/>
                  </a:moveTo>
                  <a:cubicBezTo>
                    <a:pt x="4015" y="0"/>
                    <a:pt x="0" y="4015"/>
                    <a:pt x="0" y="8833"/>
                  </a:cubicBezTo>
                  <a:lnTo>
                    <a:pt x="0" y="129558"/>
                  </a:lnTo>
                  <a:cubicBezTo>
                    <a:pt x="0" y="134376"/>
                    <a:pt x="4015" y="138391"/>
                    <a:pt x="8833" y="138391"/>
                  </a:cubicBezTo>
                  <a:cubicBezTo>
                    <a:pt x="13651" y="138391"/>
                    <a:pt x="17667" y="134376"/>
                    <a:pt x="17667" y="129558"/>
                  </a:cubicBezTo>
                  <a:lnTo>
                    <a:pt x="17667" y="8833"/>
                  </a:lnTo>
                  <a:cubicBezTo>
                    <a:pt x="17667" y="4015"/>
                    <a:pt x="13651" y="0"/>
                    <a:pt x="883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8" name="Google Shape;328;p10"/>
            <p:cNvSpPr/>
            <p:nvPr/>
          </p:nvSpPr>
          <p:spPr>
            <a:xfrm>
              <a:off x="9557925" y="1126671"/>
              <a:ext cx="17666" cy="138391"/>
            </a:xfrm>
            <a:custGeom>
              <a:avLst/>
              <a:gdLst/>
              <a:ahLst/>
              <a:cxnLst/>
              <a:rect l="l" t="t" r="r" b="b"/>
              <a:pathLst>
                <a:path w="17666" h="138391" extrusionOk="0">
                  <a:moveTo>
                    <a:pt x="8834" y="0"/>
                  </a:moveTo>
                  <a:cubicBezTo>
                    <a:pt x="4015" y="0"/>
                    <a:pt x="0" y="4015"/>
                    <a:pt x="0" y="8834"/>
                  </a:cubicBezTo>
                  <a:lnTo>
                    <a:pt x="0" y="129558"/>
                  </a:lnTo>
                  <a:cubicBezTo>
                    <a:pt x="0" y="134376"/>
                    <a:pt x="4015" y="138391"/>
                    <a:pt x="8834" y="138391"/>
                  </a:cubicBezTo>
                  <a:cubicBezTo>
                    <a:pt x="13651" y="138391"/>
                    <a:pt x="17667" y="134376"/>
                    <a:pt x="17667" y="129558"/>
                  </a:cubicBezTo>
                  <a:lnTo>
                    <a:pt x="17667" y="8834"/>
                  </a:lnTo>
                  <a:cubicBezTo>
                    <a:pt x="17667" y="4015"/>
                    <a:pt x="13651"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9" name="Google Shape;329;p10"/>
            <p:cNvSpPr/>
            <p:nvPr/>
          </p:nvSpPr>
          <p:spPr>
            <a:xfrm>
              <a:off x="9593258" y="1147550"/>
              <a:ext cx="17667" cy="138123"/>
            </a:xfrm>
            <a:custGeom>
              <a:avLst/>
              <a:gdLst/>
              <a:ahLst/>
              <a:cxnLst/>
              <a:rect l="l" t="t" r="r" b="b"/>
              <a:pathLst>
                <a:path w="17667" h="138123" extrusionOk="0">
                  <a:moveTo>
                    <a:pt x="8834" y="0"/>
                  </a:moveTo>
                  <a:cubicBezTo>
                    <a:pt x="4015" y="0"/>
                    <a:pt x="0" y="4015"/>
                    <a:pt x="0" y="8833"/>
                  </a:cubicBezTo>
                  <a:lnTo>
                    <a:pt x="0" y="129290"/>
                  </a:lnTo>
                  <a:cubicBezTo>
                    <a:pt x="0" y="134108"/>
                    <a:pt x="4015" y="138124"/>
                    <a:pt x="8834" y="138124"/>
                  </a:cubicBezTo>
                  <a:cubicBezTo>
                    <a:pt x="13652" y="138124"/>
                    <a:pt x="17667" y="134108"/>
                    <a:pt x="17667" y="129290"/>
                  </a:cubicBezTo>
                  <a:lnTo>
                    <a:pt x="17667" y="8833"/>
                  </a:lnTo>
                  <a:cubicBezTo>
                    <a:pt x="17667" y="4015"/>
                    <a:pt x="13652"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0" name="Google Shape;330;p10"/>
            <p:cNvSpPr/>
            <p:nvPr/>
          </p:nvSpPr>
          <p:spPr>
            <a:xfrm>
              <a:off x="9628592" y="1168162"/>
              <a:ext cx="17667" cy="138391"/>
            </a:xfrm>
            <a:custGeom>
              <a:avLst/>
              <a:gdLst/>
              <a:ahLst/>
              <a:cxnLst/>
              <a:rect l="l" t="t" r="r" b="b"/>
              <a:pathLst>
                <a:path w="17667" h="138391" extrusionOk="0">
                  <a:moveTo>
                    <a:pt x="8834" y="0"/>
                  </a:moveTo>
                  <a:cubicBezTo>
                    <a:pt x="4015" y="0"/>
                    <a:pt x="0" y="4015"/>
                    <a:pt x="0" y="8834"/>
                  </a:cubicBezTo>
                  <a:lnTo>
                    <a:pt x="0" y="129558"/>
                  </a:lnTo>
                  <a:cubicBezTo>
                    <a:pt x="0" y="134376"/>
                    <a:pt x="4015" y="138391"/>
                    <a:pt x="8834" y="138391"/>
                  </a:cubicBezTo>
                  <a:cubicBezTo>
                    <a:pt x="13652" y="138391"/>
                    <a:pt x="17667" y="134376"/>
                    <a:pt x="17667" y="129558"/>
                  </a:cubicBezTo>
                  <a:lnTo>
                    <a:pt x="17667" y="8834"/>
                  </a:lnTo>
                  <a:cubicBezTo>
                    <a:pt x="17667" y="4015"/>
                    <a:pt x="13652"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1" name="Google Shape;331;p10"/>
            <p:cNvSpPr/>
            <p:nvPr/>
          </p:nvSpPr>
          <p:spPr>
            <a:xfrm>
              <a:off x="9663926" y="1189041"/>
              <a:ext cx="17667" cy="138391"/>
            </a:xfrm>
            <a:custGeom>
              <a:avLst/>
              <a:gdLst/>
              <a:ahLst/>
              <a:cxnLst/>
              <a:rect l="l" t="t" r="r" b="b"/>
              <a:pathLst>
                <a:path w="17667" h="138391" extrusionOk="0">
                  <a:moveTo>
                    <a:pt x="8834" y="0"/>
                  </a:moveTo>
                  <a:cubicBezTo>
                    <a:pt x="4015" y="0"/>
                    <a:pt x="0" y="4015"/>
                    <a:pt x="0" y="8833"/>
                  </a:cubicBezTo>
                  <a:lnTo>
                    <a:pt x="0" y="129558"/>
                  </a:lnTo>
                  <a:cubicBezTo>
                    <a:pt x="0" y="134376"/>
                    <a:pt x="4015" y="138391"/>
                    <a:pt x="8834" y="138391"/>
                  </a:cubicBezTo>
                  <a:cubicBezTo>
                    <a:pt x="13652" y="138391"/>
                    <a:pt x="17667" y="134376"/>
                    <a:pt x="17667" y="129558"/>
                  </a:cubicBezTo>
                  <a:lnTo>
                    <a:pt x="17667" y="8833"/>
                  </a:lnTo>
                  <a:cubicBezTo>
                    <a:pt x="17667" y="4015"/>
                    <a:pt x="13920"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2" name="Google Shape;332;p10"/>
            <p:cNvSpPr/>
            <p:nvPr/>
          </p:nvSpPr>
          <p:spPr>
            <a:xfrm>
              <a:off x="9699260" y="1209920"/>
              <a:ext cx="17679" cy="138391"/>
            </a:xfrm>
            <a:custGeom>
              <a:avLst/>
              <a:gdLst/>
              <a:ahLst/>
              <a:cxnLst/>
              <a:rect l="l" t="t" r="r" b="b"/>
              <a:pathLst>
                <a:path w="17679" h="138391" extrusionOk="0">
                  <a:moveTo>
                    <a:pt x="8833" y="0"/>
                  </a:moveTo>
                  <a:cubicBezTo>
                    <a:pt x="4015" y="0"/>
                    <a:pt x="0" y="4015"/>
                    <a:pt x="0" y="8833"/>
                  </a:cubicBezTo>
                  <a:lnTo>
                    <a:pt x="0" y="129558"/>
                  </a:lnTo>
                  <a:cubicBezTo>
                    <a:pt x="0" y="134376"/>
                    <a:pt x="4015" y="138391"/>
                    <a:pt x="8833" y="138391"/>
                  </a:cubicBezTo>
                  <a:cubicBezTo>
                    <a:pt x="13651" y="138391"/>
                    <a:pt x="17667" y="134376"/>
                    <a:pt x="17667" y="129558"/>
                  </a:cubicBezTo>
                  <a:lnTo>
                    <a:pt x="17667" y="8833"/>
                  </a:lnTo>
                  <a:cubicBezTo>
                    <a:pt x="17935" y="4015"/>
                    <a:pt x="13919" y="0"/>
                    <a:pt x="883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3" name="Google Shape;333;p10"/>
            <p:cNvSpPr/>
            <p:nvPr/>
          </p:nvSpPr>
          <p:spPr>
            <a:xfrm>
              <a:off x="9734862" y="1230531"/>
              <a:ext cx="17667" cy="138391"/>
            </a:xfrm>
            <a:custGeom>
              <a:avLst/>
              <a:gdLst/>
              <a:ahLst/>
              <a:cxnLst/>
              <a:rect l="l" t="t" r="r" b="b"/>
              <a:pathLst>
                <a:path w="17667" h="138391" extrusionOk="0">
                  <a:moveTo>
                    <a:pt x="8834" y="0"/>
                  </a:moveTo>
                  <a:cubicBezTo>
                    <a:pt x="4015" y="0"/>
                    <a:pt x="0" y="4015"/>
                    <a:pt x="0" y="8833"/>
                  </a:cubicBezTo>
                  <a:lnTo>
                    <a:pt x="0" y="129558"/>
                  </a:lnTo>
                  <a:cubicBezTo>
                    <a:pt x="0" y="134376"/>
                    <a:pt x="4015" y="138391"/>
                    <a:pt x="8834" y="138391"/>
                  </a:cubicBezTo>
                  <a:cubicBezTo>
                    <a:pt x="13652" y="138391"/>
                    <a:pt x="17667" y="134376"/>
                    <a:pt x="17667" y="129558"/>
                  </a:cubicBezTo>
                  <a:lnTo>
                    <a:pt x="17667" y="8833"/>
                  </a:lnTo>
                  <a:cubicBezTo>
                    <a:pt x="17667" y="4015"/>
                    <a:pt x="13652"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4" name="Google Shape;334;p10"/>
            <p:cNvSpPr/>
            <p:nvPr/>
          </p:nvSpPr>
          <p:spPr>
            <a:xfrm>
              <a:off x="9770196" y="1251411"/>
              <a:ext cx="17666" cy="138391"/>
            </a:xfrm>
            <a:custGeom>
              <a:avLst/>
              <a:gdLst/>
              <a:ahLst/>
              <a:cxnLst/>
              <a:rect l="l" t="t" r="r" b="b"/>
              <a:pathLst>
                <a:path w="17666" h="138391" extrusionOk="0">
                  <a:moveTo>
                    <a:pt x="8833" y="0"/>
                  </a:moveTo>
                  <a:cubicBezTo>
                    <a:pt x="4015" y="0"/>
                    <a:pt x="0" y="4015"/>
                    <a:pt x="0" y="8833"/>
                  </a:cubicBezTo>
                  <a:lnTo>
                    <a:pt x="0" y="129558"/>
                  </a:lnTo>
                  <a:cubicBezTo>
                    <a:pt x="0" y="134376"/>
                    <a:pt x="4015" y="138391"/>
                    <a:pt x="8833" y="138391"/>
                  </a:cubicBezTo>
                  <a:cubicBezTo>
                    <a:pt x="13651" y="138391"/>
                    <a:pt x="17667" y="134376"/>
                    <a:pt x="17667" y="129558"/>
                  </a:cubicBezTo>
                  <a:lnTo>
                    <a:pt x="17667" y="8833"/>
                  </a:lnTo>
                  <a:cubicBezTo>
                    <a:pt x="17667" y="4015"/>
                    <a:pt x="13651" y="0"/>
                    <a:pt x="8833"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5" name="Google Shape;335;p10"/>
            <p:cNvSpPr/>
            <p:nvPr/>
          </p:nvSpPr>
          <p:spPr>
            <a:xfrm>
              <a:off x="9805530" y="1272290"/>
              <a:ext cx="17666" cy="138391"/>
            </a:xfrm>
            <a:custGeom>
              <a:avLst/>
              <a:gdLst/>
              <a:ahLst/>
              <a:cxnLst/>
              <a:rect l="l" t="t" r="r" b="b"/>
              <a:pathLst>
                <a:path w="17666" h="138391" extrusionOk="0">
                  <a:moveTo>
                    <a:pt x="8834" y="0"/>
                  </a:moveTo>
                  <a:cubicBezTo>
                    <a:pt x="4015" y="0"/>
                    <a:pt x="0" y="4015"/>
                    <a:pt x="0" y="8834"/>
                  </a:cubicBezTo>
                  <a:lnTo>
                    <a:pt x="0" y="129558"/>
                  </a:lnTo>
                  <a:cubicBezTo>
                    <a:pt x="0" y="134376"/>
                    <a:pt x="4015" y="138391"/>
                    <a:pt x="8834" y="138391"/>
                  </a:cubicBezTo>
                  <a:cubicBezTo>
                    <a:pt x="13651" y="138391"/>
                    <a:pt x="17667" y="134376"/>
                    <a:pt x="17667" y="129558"/>
                  </a:cubicBezTo>
                  <a:lnTo>
                    <a:pt x="17667" y="8834"/>
                  </a:lnTo>
                  <a:cubicBezTo>
                    <a:pt x="17667" y="4015"/>
                    <a:pt x="13651"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6" name="Google Shape;336;p10"/>
            <p:cNvSpPr/>
            <p:nvPr/>
          </p:nvSpPr>
          <p:spPr>
            <a:xfrm>
              <a:off x="9840864" y="1293169"/>
              <a:ext cx="17667" cy="138391"/>
            </a:xfrm>
            <a:custGeom>
              <a:avLst/>
              <a:gdLst/>
              <a:ahLst/>
              <a:cxnLst/>
              <a:rect l="l" t="t" r="r" b="b"/>
              <a:pathLst>
                <a:path w="17667" h="138391" extrusionOk="0">
                  <a:moveTo>
                    <a:pt x="8834" y="0"/>
                  </a:moveTo>
                  <a:cubicBezTo>
                    <a:pt x="4015" y="0"/>
                    <a:pt x="0" y="4015"/>
                    <a:pt x="0" y="8833"/>
                  </a:cubicBezTo>
                  <a:lnTo>
                    <a:pt x="0" y="129558"/>
                  </a:lnTo>
                  <a:cubicBezTo>
                    <a:pt x="0" y="134376"/>
                    <a:pt x="4015" y="138391"/>
                    <a:pt x="8834" y="138391"/>
                  </a:cubicBezTo>
                  <a:cubicBezTo>
                    <a:pt x="13652" y="138391"/>
                    <a:pt x="17667" y="134376"/>
                    <a:pt x="17667" y="129558"/>
                  </a:cubicBezTo>
                  <a:lnTo>
                    <a:pt x="17667" y="8833"/>
                  </a:lnTo>
                  <a:cubicBezTo>
                    <a:pt x="17667" y="3748"/>
                    <a:pt x="13652"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7" name="Google Shape;337;p10"/>
            <p:cNvSpPr/>
            <p:nvPr/>
          </p:nvSpPr>
          <p:spPr>
            <a:xfrm>
              <a:off x="9876198" y="1313780"/>
              <a:ext cx="17667" cy="138391"/>
            </a:xfrm>
            <a:custGeom>
              <a:avLst/>
              <a:gdLst/>
              <a:ahLst/>
              <a:cxnLst/>
              <a:rect l="l" t="t" r="r" b="b"/>
              <a:pathLst>
                <a:path w="17667" h="138391" extrusionOk="0">
                  <a:moveTo>
                    <a:pt x="8834" y="0"/>
                  </a:moveTo>
                  <a:cubicBezTo>
                    <a:pt x="4015" y="0"/>
                    <a:pt x="0" y="4015"/>
                    <a:pt x="0" y="8834"/>
                  </a:cubicBezTo>
                  <a:lnTo>
                    <a:pt x="0" y="129558"/>
                  </a:lnTo>
                  <a:cubicBezTo>
                    <a:pt x="0" y="134376"/>
                    <a:pt x="4015" y="138391"/>
                    <a:pt x="8834" y="138391"/>
                  </a:cubicBezTo>
                  <a:cubicBezTo>
                    <a:pt x="13652" y="138391"/>
                    <a:pt x="17667" y="134376"/>
                    <a:pt x="17667" y="129558"/>
                  </a:cubicBezTo>
                  <a:lnTo>
                    <a:pt x="17667" y="8834"/>
                  </a:lnTo>
                  <a:cubicBezTo>
                    <a:pt x="17667" y="4015"/>
                    <a:pt x="13919" y="0"/>
                    <a:pt x="8834" y="0"/>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8" name="Google Shape;338;p10"/>
            <p:cNvSpPr/>
            <p:nvPr/>
          </p:nvSpPr>
          <p:spPr>
            <a:xfrm>
              <a:off x="9487244" y="1301735"/>
              <a:ext cx="17679" cy="138391"/>
            </a:xfrm>
            <a:custGeom>
              <a:avLst/>
              <a:gdLst/>
              <a:ahLst/>
              <a:cxnLst/>
              <a:rect l="l" t="t" r="r" b="b"/>
              <a:pathLst>
                <a:path w="17679" h="138391" extrusionOk="0">
                  <a:moveTo>
                    <a:pt x="8846" y="138391"/>
                  </a:moveTo>
                  <a:cubicBezTo>
                    <a:pt x="13665" y="138391"/>
                    <a:pt x="17680" y="134376"/>
                    <a:pt x="17680" y="129558"/>
                  </a:cubicBezTo>
                  <a:lnTo>
                    <a:pt x="17680" y="8834"/>
                  </a:lnTo>
                  <a:cubicBezTo>
                    <a:pt x="17680" y="4015"/>
                    <a:pt x="13665" y="0"/>
                    <a:pt x="8846" y="0"/>
                  </a:cubicBezTo>
                  <a:cubicBezTo>
                    <a:pt x="4028" y="0"/>
                    <a:pt x="13" y="4015"/>
                    <a:pt x="13" y="8834"/>
                  </a:cubicBezTo>
                  <a:lnTo>
                    <a:pt x="13" y="129558"/>
                  </a:lnTo>
                  <a:cubicBezTo>
                    <a:pt x="-255" y="134376"/>
                    <a:pt x="3761" y="138391"/>
                    <a:pt x="8846"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9" name="Google Shape;339;p10"/>
            <p:cNvSpPr/>
            <p:nvPr/>
          </p:nvSpPr>
          <p:spPr>
            <a:xfrm>
              <a:off x="9522591" y="1322346"/>
              <a:ext cx="17666" cy="138391"/>
            </a:xfrm>
            <a:custGeom>
              <a:avLst/>
              <a:gdLst/>
              <a:ahLst/>
              <a:cxnLst/>
              <a:rect l="l" t="t" r="r" b="b"/>
              <a:pathLst>
                <a:path w="17666" h="138391" extrusionOk="0">
                  <a:moveTo>
                    <a:pt x="8833" y="138391"/>
                  </a:moveTo>
                  <a:cubicBezTo>
                    <a:pt x="13651" y="138391"/>
                    <a:pt x="17667" y="134376"/>
                    <a:pt x="17667" y="129558"/>
                  </a:cubicBezTo>
                  <a:lnTo>
                    <a:pt x="17667" y="8833"/>
                  </a:lnTo>
                  <a:cubicBezTo>
                    <a:pt x="17667" y="4015"/>
                    <a:pt x="13651" y="0"/>
                    <a:pt x="8833" y="0"/>
                  </a:cubicBezTo>
                  <a:cubicBezTo>
                    <a:pt x="4015" y="0"/>
                    <a:pt x="0" y="4015"/>
                    <a:pt x="0" y="8833"/>
                  </a:cubicBezTo>
                  <a:lnTo>
                    <a:pt x="0" y="129558"/>
                  </a:lnTo>
                  <a:cubicBezTo>
                    <a:pt x="0" y="134644"/>
                    <a:pt x="3747" y="138391"/>
                    <a:pt x="8833"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0" name="Google Shape;340;p10"/>
            <p:cNvSpPr/>
            <p:nvPr/>
          </p:nvSpPr>
          <p:spPr>
            <a:xfrm>
              <a:off x="9557925" y="1343225"/>
              <a:ext cx="17666" cy="138391"/>
            </a:xfrm>
            <a:custGeom>
              <a:avLst/>
              <a:gdLst/>
              <a:ahLst/>
              <a:cxnLst/>
              <a:rect l="l" t="t" r="r" b="b"/>
              <a:pathLst>
                <a:path w="17666" h="138391" extrusionOk="0">
                  <a:moveTo>
                    <a:pt x="8834" y="138391"/>
                  </a:moveTo>
                  <a:cubicBezTo>
                    <a:pt x="13651" y="138391"/>
                    <a:pt x="17667" y="134376"/>
                    <a:pt x="17667" y="129558"/>
                  </a:cubicBezTo>
                  <a:lnTo>
                    <a:pt x="17667" y="8834"/>
                  </a:lnTo>
                  <a:cubicBezTo>
                    <a:pt x="17667" y="4015"/>
                    <a:pt x="13651" y="0"/>
                    <a:pt x="8834" y="0"/>
                  </a:cubicBezTo>
                  <a:cubicBezTo>
                    <a:pt x="4015" y="0"/>
                    <a:pt x="0" y="4015"/>
                    <a:pt x="0" y="8834"/>
                  </a:cubicBezTo>
                  <a:lnTo>
                    <a:pt x="0" y="129558"/>
                  </a:lnTo>
                  <a:cubicBezTo>
                    <a:pt x="0" y="134376"/>
                    <a:pt x="4015" y="138391"/>
                    <a:pt x="8834"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1" name="Google Shape;341;p10"/>
            <p:cNvSpPr/>
            <p:nvPr/>
          </p:nvSpPr>
          <p:spPr>
            <a:xfrm>
              <a:off x="9593258" y="1364104"/>
              <a:ext cx="17667" cy="138391"/>
            </a:xfrm>
            <a:custGeom>
              <a:avLst/>
              <a:gdLst/>
              <a:ahLst/>
              <a:cxnLst/>
              <a:rect l="l" t="t" r="r" b="b"/>
              <a:pathLst>
                <a:path w="17667" h="138391" extrusionOk="0">
                  <a:moveTo>
                    <a:pt x="8834" y="138391"/>
                  </a:moveTo>
                  <a:cubicBezTo>
                    <a:pt x="13652" y="138391"/>
                    <a:pt x="17667" y="134376"/>
                    <a:pt x="17667" y="129558"/>
                  </a:cubicBezTo>
                  <a:lnTo>
                    <a:pt x="17667" y="8834"/>
                  </a:lnTo>
                  <a:cubicBezTo>
                    <a:pt x="17667" y="4015"/>
                    <a:pt x="13652" y="0"/>
                    <a:pt x="8834" y="0"/>
                  </a:cubicBezTo>
                  <a:cubicBezTo>
                    <a:pt x="4015" y="0"/>
                    <a:pt x="0" y="4015"/>
                    <a:pt x="0" y="8834"/>
                  </a:cubicBezTo>
                  <a:lnTo>
                    <a:pt x="0" y="129558"/>
                  </a:lnTo>
                  <a:cubicBezTo>
                    <a:pt x="0" y="134376"/>
                    <a:pt x="4015" y="138391"/>
                    <a:pt x="8834"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2" name="Google Shape;342;p10"/>
            <p:cNvSpPr/>
            <p:nvPr/>
          </p:nvSpPr>
          <p:spPr>
            <a:xfrm>
              <a:off x="9628592" y="1384984"/>
              <a:ext cx="17667" cy="138391"/>
            </a:xfrm>
            <a:custGeom>
              <a:avLst/>
              <a:gdLst/>
              <a:ahLst/>
              <a:cxnLst/>
              <a:rect l="l" t="t" r="r" b="b"/>
              <a:pathLst>
                <a:path w="17667" h="138391" extrusionOk="0">
                  <a:moveTo>
                    <a:pt x="8834" y="138391"/>
                  </a:moveTo>
                  <a:cubicBezTo>
                    <a:pt x="13652" y="138391"/>
                    <a:pt x="17667" y="134376"/>
                    <a:pt x="17667" y="129558"/>
                  </a:cubicBezTo>
                  <a:lnTo>
                    <a:pt x="17667" y="8833"/>
                  </a:lnTo>
                  <a:cubicBezTo>
                    <a:pt x="17667" y="4015"/>
                    <a:pt x="13652" y="0"/>
                    <a:pt x="8834" y="0"/>
                  </a:cubicBezTo>
                  <a:cubicBezTo>
                    <a:pt x="4015" y="0"/>
                    <a:pt x="0" y="4015"/>
                    <a:pt x="0" y="8833"/>
                  </a:cubicBezTo>
                  <a:lnTo>
                    <a:pt x="0" y="129558"/>
                  </a:lnTo>
                  <a:cubicBezTo>
                    <a:pt x="0" y="134376"/>
                    <a:pt x="4015" y="138391"/>
                    <a:pt x="8834"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3" name="Google Shape;343;p10"/>
            <p:cNvSpPr/>
            <p:nvPr/>
          </p:nvSpPr>
          <p:spPr>
            <a:xfrm>
              <a:off x="9663926" y="1405595"/>
              <a:ext cx="17667" cy="138391"/>
            </a:xfrm>
            <a:custGeom>
              <a:avLst/>
              <a:gdLst/>
              <a:ahLst/>
              <a:cxnLst/>
              <a:rect l="l" t="t" r="r" b="b"/>
              <a:pathLst>
                <a:path w="17667" h="138391" extrusionOk="0">
                  <a:moveTo>
                    <a:pt x="8834" y="138391"/>
                  </a:moveTo>
                  <a:cubicBezTo>
                    <a:pt x="13652" y="138391"/>
                    <a:pt x="17667" y="134376"/>
                    <a:pt x="17667" y="129558"/>
                  </a:cubicBezTo>
                  <a:lnTo>
                    <a:pt x="17667" y="8834"/>
                  </a:lnTo>
                  <a:cubicBezTo>
                    <a:pt x="17667" y="4015"/>
                    <a:pt x="13652" y="0"/>
                    <a:pt x="8834" y="0"/>
                  </a:cubicBezTo>
                  <a:cubicBezTo>
                    <a:pt x="4015" y="0"/>
                    <a:pt x="0" y="4015"/>
                    <a:pt x="0" y="8834"/>
                  </a:cubicBezTo>
                  <a:lnTo>
                    <a:pt x="0" y="129558"/>
                  </a:lnTo>
                  <a:cubicBezTo>
                    <a:pt x="0" y="134376"/>
                    <a:pt x="4015" y="138391"/>
                    <a:pt x="8834"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4" name="Google Shape;344;p10"/>
            <p:cNvSpPr/>
            <p:nvPr/>
          </p:nvSpPr>
          <p:spPr>
            <a:xfrm>
              <a:off x="9699260" y="1426474"/>
              <a:ext cx="17666" cy="138391"/>
            </a:xfrm>
            <a:custGeom>
              <a:avLst/>
              <a:gdLst/>
              <a:ahLst/>
              <a:cxnLst/>
              <a:rect l="l" t="t" r="r" b="b"/>
              <a:pathLst>
                <a:path w="17666" h="138391" extrusionOk="0">
                  <a:moveTo>
                    <a:pt x="8833" y="138391"/>
                  </a:moveTo>
                  <a:cubicBezTo>
                    <a:pt x="13651" y="138391"/>
                    <a:pt x="17667" y="134376"/>
                    <a:pt x="17667" y="129558"/>
                  </a:cubicBezTo>
                  <a:lnTo>
                    <a:pt x="17667" y="8833"/>
                  </a:lnTo>
                  <a:cubicBezTo>
                    <a:pt x="17667" y="4015"/>
                    <a:pt x="13651" y="0"/>
                    <a:pt x="8833" y="0"/>
                  </a:cubicBezTo>
                  <a:cubicBezTo>
                    <a:pt x="4015" y="0"/>
                    <a:pt x="0" y="4015"/>
                    <a:pt x="0" y="8833"/>
                  </a:cubicBezTo>
                  <a:lnTo>
                    <a:pt x="0" y="129558"/>
                  </a:lnTo>
                  <a:cubicBezTo>
                    <a:pt x="0" y="134376"/>
                    <a:pt x="4015" y="138391"/>
                    <a:pt x="8833"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5" name="Google Shape;345;p10"/>
            <p:cNvSpPr/>
            <p:nvPr/>
          </p:nvSpPr>
          <p:spPr>
            <a:xfrm>
              <a:off x="9734862" y="1447353"/>
              <a:ext cx="17667" cy="138391"/>
            </a:xfrm>
            <a:custGeom>
              <a:avLst/>
              <a:gdLst/>
              <a:ahLst/>
              <a:cxnLst/>
              <a:rect l="l" t="t" r="r" b="b"/>
              <a:pathLst>
                <a:path w="17667" h="138391" extrusionOk="0">
                  <a:moveTo>
                    <a:pt x="8834" y="138391"/>
                  </a:moveTo>
                  <a:cubicBezTo>
                    <a:pt x="13652" y="138391"/>
                    <a:pt x="17667" y="134376"/>
                    <a:pt x="17667" y="129558"/>
                  </a:cubicBezTo>
                  <a:lnTo>
                    <a:pt x="17667" y="8833"/>
                  </a:lnTo>
                  <a:cubicBezTo>
                    <a:pt x="17667" y="4015"/>
                    <a:pt x="13652" y="0"/>
                    <a:pt x="8834" y="0"/>
                  </a:cubicBezTo>
                  <a:cubicBezTo>
                    <a:pt x="4015" y="0"/>
                    <a:pt x="0" y="4015"/>
                    <a:pt x="0" y="8833"/>
                  </a:cubicBezTo>
                  <a:lnTo>
                    <a:pt x="0" y="129558"/>
                  </a:lnTo>
                  <a:cubicBezTo>
                    <a:pt x="0" y="134376"/>
                    <a:pt x="3748" y="138391"/>
                    <a:pt x="8834"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6" name="Google Shape;346;p10"/>
            <p:cNvSpPr/>
            <p:nvPr/>
          </p:nvSpPr>
          <p:spPr>
            <a:xfrm>
              <a:off x="9770196" y="1467965"/>
              <a:ext cx="17666" cy="138391"/>
            </a:xfrm>
            <a:custGeom>
              <a:avLst/>
              <a:gdLst/>
              <a:ahLst/>
              <a:cxnLst/>
              <a:rect l="l" t="t" r="r" b="b"/>
              <a:pathLst>
                <a:path w="17666" h="138391" extrusionOk="0">
                  <a:moveTo>
                    <a:pt x="8833" y="138391"/>
                  </a:moveTo>
                  <a:cubicBezTo>
                    <a:pt x="13651" y="138391"/>
                    <a:pt x="17667" y="134376"/>
                    <a:pt x="17667" y="129558"/>
                  </a:cubicBezTo>
                  <a:lnTo>
                    <a:pt x="17667" y="8833"/>
                  </a:lnTo>
                  <a:cubicBezTo>
                    <a:pt x="17667" y="4015"/>
                    <a:pt x="13651" y="0"/>
                    <a:pt x="8833" y="0"/>
                  </a:cubicBezTo>
                  <a:cubicBezTo>
                    <a:pt x="4015" y="0"/>
                    <a:pt x="0" y="4015"/>
                    <a:pt x="0" y="8833"/>
                  </a:cubicBezTo>
                  <a:lnTo>
                    <a:pt x="0" y="129558"/>
                  </a:lnTo>
                  <a:cubicBezTo>
                    <a:pt x="0" y="134376"/>
                    <a:pt x="4015" y="138391"/>
                    <a:pt x="8833"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7" name="Google Shape;347;p10"/>
            <p:cNvSpPr/>
            <p:nvPr/>
          </p:nvSpPr>
          <p:spPr>
            <a:xfrm>
              <a:off x="9805530" y="1488844"/>
              <a:ext cx="17666" cy="138391"/>
            </a:xfrm>
            <a:custGeom>
              <a:avLst/>
              <a:gdLst/>
              <a:ahLst/>
              <a:cxnLst/>
              <a:rect l="l" t="t" r="r" b="b"/>
              <a:pathLst>
                <a:path w="17666" h="138391" extrusionOk="0">
                  <a:moveTo>
                    <a:pt x="8834" y="138391"/>
                  </a:moveTo>
                  <a:cubicBezTo>
                    <a:pt x="13651" y="138391"/>
                    <a:pt x="17667" y="134376"/>
                    <a:pt x="17667" y="129558"/>
                  </a:cubicBezTo>
                  <a:lnTo>
                    <a:pt x="17667" y="8833"/>
                  </a:lnTo>
                  <a:cubicBezTo>
                    <a:pt x="17667" y="4015"/>
                    <a:pt x="13651" y="0"/>
                    <a:pt x="8834" y="0"/>
                  </a:cubicBezTo>
                  <a:cubicBezTo>
                    <a:pt x="4015" y="0"/>
                    <a:pt x="0" y="4015"/>
                    <a:pt x="0" y="8833"/>
                  </a:cubicBezTo>
                  <a:lnTo>
                    <a:pt x="0" y="129558"/>
                  </a:lnTo>
                  <a:cubicBezTo>
                    <a:pt x="0" y="134376"/>
                    <a:pt x="4015" y="138391"/>
                    <a:pt x="8834"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8" name="Google Shape;348;p10"/>
            <p:cNvSpPr/>
            <p:nvPr/>
          </p:nvSpPr>
          <p:spPr>
            <a:xfrm>
              <a:off x="9840864" y="1509723"/>
              <a:ext cx="17667" cy="138391"/>
            </a:xfrm>
            <a:custGeom>
              <a:avLst/>
              <a:gdLst/>
              <a:ahLst/>
              <a:cxnLst/>
              <a:rect l="l" t="t" r="r" b="b"/>
              <a:pathLst>
                <a:path w="17667" h="138391" extrusionOk="0">
                  <a:moveTo>
                    <a:pt x="8834" y="138391"/>
                  </a:moveTo>
                  <a:cubicBezTo>
                    <a:pt x="13652" y="138391"/>
                    <a:pt x="17667" y="134376"/>
                    <a:pt x="17667" y="129558"/>
                  </a:cubicBezTo>
                  <a:lnTo>
                    <a:pt x="17667" y="8833"/>
                  </a:lnTo>
                  <a:cubicBezTo>
                    <a:pt x="17667" y="4015"/>
                    <a:pt x="13652" y="0"/>
                    <a:pt x="8834" y="0"/>
                  </a:cubicBezTo>
                  <a:cubicBezTo>
                    <a:pt x="4015" y="0"/>
                    <a:pt x="0" y="4015"/>
                    <a:pt x="0" y="8833"/>
                  </a:cubicBezTo>
                  <a:lnTo>
                    <a:pt x="0" y="129558"/>
                  </a:lnTo>
                  <a:cubicBezTo>
                    <a:pt x="0" y="134376"/>
                    <a:pt x="4015" y="138391"/>
                    <a:pt x="8834"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9" name="Google Shape;349;p10"/>
            <p:cNvSpPr/>
            <p:nvPr/>
          </p:nvSpPr>
          <p:spPr>
            <a:xfrm>
              <a:off x="9876198" y="1530335"/>
              <a:ext cx="17667" cy="138391"/>
            </a:xfrm>
            <a:custGeom>
              <a:avLst/>
              <a:gdLst/>
              <a:ahLst/>
              <a:cxnLst/>
              <a:rect l="l" t="t" r="r" b="b"/>
              <a:pathLst>
                <a:path w="17667" h="138391" extrusionOk="0">
                  <a:moveTo>
                    <a:pt x="8834" y="138391"/>
                  </a:moveTo>
                  <a:cubicBezTo>
                    <a:pt x="13652" y="138391"/>
                    <a:pt x="17667" y="134376"/>
                    <a:pt x="17667" y="129558"/>
                  </a:cubicBezTo>
                  <a:lnTo>
                    <a:pt x="17667" y="8833"/>
                  </a:lnTo>
                  <a:cubicBezTo>
                    <a:pt x="17667" y="4015"/>
                    <a:pt x="13652" y="0"/>
                    <a:pt x="8834" y="0"/>
                  </a:cubicBezTo>
                  <a:cubicBezTo>
                    <a:pt x="4015" y="0"/>
                    <a:pt x="0" y="4015"/>
                    <a:pt x="0" y="8833"/>
                  </a:cubicBezTo>
                  <a:lnTo>
                    <a:pt x="0" y="129558"/>
                  </a:lnTo>
                  <a:cubicBezTo>
                    <a:pt x="0" y="134644"/>
                    <a:pt x="4015" y="138391"/>
                    <a:pt x="8834" y="138391"/>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0" name="Google Shape;350;p10"/>
            <p:cNvSpPr/>
            <p:nvPr/>
          </p:nvSpPr>
          <p:spPr>
            <a:xfrm>
              <a:off x="9368674" y="133"/>
              <a:ext cx="1357145" cy="1950193"/>
            </a:xfrm>
            <a:custGeom>
              <a:avLst/>
              <a:gdLst/>
              <a:ahLst/>
              <a:cxnLst/>
              <a:rect l="l" t="t" r="r" b="b"/>
              <a:pathLst>
                <a:path w="1357145" h="1950193" extrusionOk="0">
                  <a:moveTo>
                    <a:pt x="1356609" y="403530"/>
                  </a:moveTo>
                  <a:cubicBezTo>
                    <a:pt x="1356877" y="401388"/>
                    <a:pt x="1357145" y="398979"/>
                    <a:pt x="1357145" y="396838"/>
                  </a:cubicBezTo>
                  <a:cubicBezTo>
                    <a:pt x="1357145" y="378635"/>
                    <a:pt x="1345635" y="361772"/>
                    <a:pt x="1324488" y="349726"/>
                  </a:cubicBezTo>
                  <a:lnTo>
                    <a:pt x="748705" y="17265"/>
                  </a:lnTo>
                  <a:cubicBezTo>
                    <a:pt x="708820" y="-5755"/>
                    <a:pt x="643774" y="-5755"/>
                    <a:pt x="604157" y="17265"/>
                  </a:cubicBezTo>
                  <a:lnTo>
                    <a:pt x="32122" y="349726"/>
                  </a:lnTo>
                  <a:cubicBezTo>
                    <a:pt x="11242" y="361772"/>
                    <a:pt x="0" y="378368"/>
                    <a:pt x="0" y="396570"/>
                  </a:cubicBezTo>
                  <a:cubicBezTo>
                    <a:pt x="0" y="396570"/>
                    <a:pt x="0" y="396570"/>
                    <a:pt x="0" y="396570"/>
                  </a:cubicBezTo>
                  <a:cubicBezTo>
                    <a:pt x="0" y="396570"/>
                    <a:pt x="0" y="396570"/>
                    <a:pt x="0" y="396570"/>
                  </a:cubicBezTo>
                  <a:lnTo>
                    <a:pt x="0" y="1553757"/>
                  </a:lnTo>
                  <a:cubicBezTo>
                    <a:pt x="0" y="1553757"/>
                    <a:pt x="0" y="1553757"/>
                    <a:pt x="0" y="1553757"/>
                  </a:cubicBezTo>
                  <a:cubicBezTo>
                    <a:pt x="0" y="1553757"/>
                    <a:pt x="0" y="1553757"/>
                    <a:pt x="0" y="1553757"/>
                  </a:cubicBezTo>
                  <a:cubicBezTo>
                    <a:pt x="0" y="1571960"/>
                    <a:pt x="11778" y="1588824"/>
                    <a:pt x="32924" y="1600869"/>
                  </a:cubicBezTo>
                  <a:lnTo>
                    <a:pt x="607904" y="1932794"/>
                  </a:lnTo>
                  <a:cubicBezTo>
                    <a:pt x="627980" y="1944305"/>
                    <a:pt x="654481" y="1950194"/>
                    <a:pt x="680714" y="1950194"/>
                  </a:cubicBezTo>
                  <a:cubicBezTo>
                    <a:pt x="706946" y="1950194"/>
                    <a:pt x="733447" y="1944305"/>
                    <a:pt x="753523" y="1932794"/>
                  </a:cubicBezTo>
                  <a:lnTo>
                    <a:pt x="1324756" y="1600869"/>
                  </a:lnTo>
                  <a:cubicBezTo>
                    <a:pt x="1345367" y="1589091"/>
                    <a:pt x="1356877" y="1571960"/>
                    <a:pt x="1357145" y="1554293"/>
                  </a:cubicBezTo>
                  <a:cubicBezTo>
                    <a:pt x="1357145" y="1554293"/>
                    <a:pt x="1357145" y="1554025"/>
                    <a:pt x="1357145" y="1554025"/>
                  </a:cubicBezTo>
                  <a:lnTo>
                    <a:pt x="1357145" y="403530"/>
                  </a:lnTo>
                  <a:close/>
                  <a:moveTo>
                    <a:pt x="1338943" y="1163478"/>
                  </a:moveTo>
                  <a:cubicBezTo>
                    <a:pt x="1338943" y="1163745"/>
                    <a:pt x="1338943" y="1163745"/>
                    <a:pt x="1338943" y="1164013"/>
                  </a:cubicBezTo>
                  <a:cubicBezTo>
                    <a:pt x="1339478" y="1176059"/>
                    <a:pt x="1331180" y="1187569"/>
                    <a:pt x="1315387" y="1196938"/>
                  </a:cubicBezTo>
                  <a:lnTo>
                    <a:pt x="744155" y="1528863"/>
                  </a:lnTo>
                  <a:cubicBezTo>
                    <a:pt x="709623" y="1548939"/>
                    <a:pt x="651001" y="1548939"/>
                    <a:pt x="616203" y="1528863"/>
                  </a:cubicBezTo>
                  <a:lnTo>
                    <a:pt x="41223" y="1196938"/>
                  </a:lnTo>
                  <a:cubicBezTo>
                    <a:pt x="25697" y="1188104"/>
                    <a:pt x="17399" y="1176594"/>
                    <a:pt x="17131" y="1165084"/>
                  </a:cubicBezTo>
                  <a:cubicBezTo>
                    <a:pt x="17131" y="1165084"/>
                    <a:pt x="17131" y="1165084"/>
                    <a:pt x="17131" y="1165084"/>
                  </a:cubicBezTo>
                  <a:lnTo>
                    <a:pt x="17131" y="984666"/>
                  </a:lnTo>
                  <a:cubicBezTo>
                    <a:pt x="21415" y="988682"/>
                    <a:pt x="26500" y="992429"/>
                    <a:pt x="32389" y="995641"/>
                  </a:cubicBezTo>
                  <a:lnTo>
                    <a:pt x="607369" y="1327566"/>
                  </a:lnTo>
                  <a:cubicBezTo>
                    <a:pt x="627445" y="1339077"/>
                    <a:pt x="653945" y="1344966"/>
                    <a:pt x="680178" y="1344966"/>
                  </a:cubicBezTo>
                  <a:cubicBezTo>
                    <a:pt x="706411" y="1344966"/>
                    <a:pt x="732911" y="1339077"/>
                    <a:pt x="752988" y="1327566"/>
                  </a:cubicBezTo>
                  <a:lnTo>
                    <a:pt x="1324220" y="995641"/>
                  </a:lnTo>
                  <a:cubicBezTo>
                    <a:pt x="1329841" y="992429"/>
                    <a:pt x="1334660" y="988682"/>
                    <a:pt x="1338943" y="984934"/>
                  </a:cubicBezTo>
                  <a:lnTo>
                    <a:pt x="1338943" y="1163478"/>
                  </a:lnTo>
                  <a:close/>
                  <a:moveTo>
                    <a:pt x="1338943" y="946923"/>
                  </a:moveTo>
                  <a:cubicBezTo>
                    <a:pt x="1338943" y="947191"/>
                    <a:pt x="1338943" y="947191"/>
                    <a:pt x="1338943" y="947459"/>
                  </a:cubicBezTo>
                  <a:cubicBezTo>
                    <a:pt x="1339478" y="959504"/>
                    <a:pt x="1331180" y="971015"/>
                    <a:pt x="1315387" y="980383"/>
                  </a:cubicBezTo>
                  <a:lnTo>
                    <a:pt x="744155" y="1312309"/>
                  </a:lnTo>
                  <a:cubicBezTo>
                    <a:pt x="709623" y="1332385"/>
                    <a:pt x="651001" y="1332385"/>
                    <a:pt x="616203" y="1312309"/>
                  </a:cubicBezTo>
                  <a:lnTo>
                    <a:pt x="41223" y="980383"/>
                  </a:lnTo>
                  <a:cubicBezTo>
                    <a:pt x="25697" y="971550"/>
                    <a:pt x="17399" y="960040"/>
                    <a:pt x="17131" y="948529"/>
                  </a:cubicBezTo>
                  <a:cubicBezTo>
                    <a:pt x="17131" y="948529"/>
                    <a:pt x="17131" y="948529"/>
                    <a:pt x="17131" y="948529"/>
                  </a:cubicBezTo>
                  <a:lnTo>
                    <a:pt x="17131" y="768112"/>
                  </a:lnTo>
                  <a:cubicBezTo>
                    <a:pt x="21415" y="772127"/>
                    <a:pt x="26500" y="775875"/>
                    <a:pt x="32389" y="779087"/>
                  </a:cubicBezTo>
                  <a:lnTo>
                    <a:pt x="607369" y="1111012"/>
                  </a:lnTo>
                  <a:cubicBezTo>
                    <a:pt x="627445" y="1122522"/>
                    <a:pt x="653945" y="1128411"/>
                    <a:pt x="680178" y="1128411"/>
                  </a:cubicBezTo>
                  <a:cubicBezTo>
                    <a:pt x="706411" y="1128411"/>
                    <a:pt x="732911" y="1122522"/>
                    <a:pt x="752988" y="1111012"/>
                  </a:cubicBezTo>
                  <a:lnTo>
                    <a:pt x="1324220" y="779087"/>
                  </a:lnTo>
                  <a:cubicBezTo>
                    <a:pt x="1329841" y="775875"/>
                    <a:pt x="1334660" y="772127"/>
                    <a:pt x="1338943" y="768380"/>
                  </a:cubicBezTo>
                  <a:lnTo>
                    <a:pt x="1338943" y="946923"/>
                  </a:lnTo>
                  <a:close/>
                  <a:moveTo>
                    <a:pt x="1338943" y="730101"/>
                  </a:moveTo>
                  <a:cubicBezTo>
                    <a:pt x="1338943" y="730369"/>
                    <a:pt x="1338943" y="730369"/>
                    <a:pt x="1338943" y="730637"/>
                  </a:cubicBezTo>
                  <a:cubicBezTo>
                    <a:pt x="1339478" y="742682"/>
                    <a:pt x="1331180" y="754193"/>
                    <a:pt x="1315387" y="763561"/>
                  </a:cubicBezTo>
                  <a:lnTo>
                    <a:pt x="744155" y="1095487"/>
                  </a:lnTo>
                  <a:cubicBezTo>
                    <a:pt x="709623" y="1115563"/>
                    <a:pt x="651001" y="1115563"/>
                    <a:pt x="616203" y="1095487"/>
                  </a:cubicBezTo>
                  <a:lnTo>
                    <a:pt x="41223" y="763561"/>
                  </a:lnTo>
                  <a:cubicBezTo>
                    <a:pt x="25697" y="754728"/>
                    <a:pt x="17399" y="743218"/>
                    <a:pt x="17131" y="731707"/>
                  </a:cubicBezTo>
                  <a:cubicBezTo>
                    <a:pt x="17131" y="731707"/>
                    <a:pt x="17131" y="731707"/>
                    <a:pt x="17131" y="731707"/>
                  </a:cubicBezTo>
                  <a:lnTo>
                    <a:pt x="17131" y="533623"/>
                  </a:lnTo>
                  <a:cubicBezTo>
                    <a:pt x="21415" y="537638"/>
                    <a:pt x="26500" y="541386"/>
                    <a:pt x="32389" y="544598"/>
                  </a:cubicBezTo>
                  <a:lnTo>
                    <a:pt x="607369" y="876523"/>
                  </a:lnTo>
                  <a:cubicBezTo>
                    <a:pt x="627445" y="888033"/>
                    <a:pt x="653945" y="893922"/>
                    <a:pt x="680178" y="893922"/>
                  </a:cubicBezTo>
                  <a:cubicBezTo>
                    <a:pt x="706411" y="893922"/>
                    <a:pt x="732911" y="888033"/>
                    <a:pt x="752988" y="876523"/>
                  </a:cubicBezTo>
                  <a:lnTo>
                    <a:pt x="1324220" y="544598"/>
                  </a:lnTo>
                  <a:cubicBezTo>
                    <a:pt x="1329841" y="541386"/>
                    <a:pt x="1334660" y="537638"/>
                    <a:pt x="1338943" y="533891"/>
                  </a:cubicBezTo>
                  <a:lnTo>
                    <a:pt x="1338943" y="730101"/>
                  </a:lnTo>
                  <a:close/>
                  <a:moveTo>
                    <a:pt x="1338943" y="495612"/>
                  </a:moveTo>
                  <a:cubicBezTo>
                    <a:pt x="1338943" y="495880"/>
                    <a:pt x="1338943" y="495880"/>
                    <a:pt x="1338943" y="496148"/>
                  </a:cubicBezTo>
                  <a:cubicBezTo>
                    <a:pt x="1339478" y="508193"/>
                    <a:pt x="1331180" y="519704"/>
                    <a:pt x="1315387" y="529073"/>
                  </a:cubicBezTo>
                  <a:lnTo>
                    <a:pt x="744155" y="860998"/>
                  </a:lnTo>
                  <a:cubicBezTo>
                    <a:pt x="709623" y="881074"/>
                    <a:pt x="651001" y="881074"/>
                    <a:pt x="616203" y="860998"/>
                  </a:cubicBezTo>
                  <a:lnTo>
                    <a:pt x="41223" y="529073"/>
                  </a:lnTo>
                  <a:cubicBezTo>
                    <a:pt x="25697" y="520239"/>
                    <a:pt x="17399" y="508729"/>
                    <a:pt x="17131" y="497218"/>
                  </a:cubicBezTo>
                  <a:cubicBezTo>
                    <a:pt x="17131" y="497218"/>
                    <a:pt x="17131" y="497218"/>
                    <a:pt x="17131" y="497218"/>
                  </a:cubicBezTo>
                  <a:lnTo>
                    <a:pt x="17131" y="432975"/>
                  </a:lnTo>
                  <a:cubicBezTo>
                    <a:pt x="21415" y="436990"/>
                    <a:pt x="26500" y="440470"/>
                    <a:pt x="32122" y="443682"/>
                  </a:cubicBezTo>
                  <a:lnTo>
                    <a:pt x="608172" y="776143"/>
                  </a:lnTo>
                  <a:cubicBezTo>
                    <a:pt x="628248" y="787653"/>
                    <a:pt x="654481" y="793542"/>
                    <a:pt x="680446" y="793542"/>
                  </a:cubicBezTo>
                  <a:cubicBezTo>
                    <a:pt x="706679" y="793542"/>
                    <a:pt x="732911" y="787653"/>
                    <a:pt x="752720" y="776143"/>
                  </a:cubicBezTo>
                  <a:lnTo>
                    <a:pt x="1324756" y="443682"/>
                  </a:lnTo>
                  <a:cubicBezTo>
                    <a:pt x="1330109" y="440738"/>
                    <a:pt x="1334660" y="437258"/>
                    <a:pt x="1338675" y="433778"/>
                  </a:cubicBezTo>
                  <a:lnTo>
                    <a:pt x="1338675" y="495612"/>
                  </a:lnTo>
                  <a:close/>
                  <a:moveTo>
                    <a:pt x="17399" y="1200953"/>
                  </a:moveTo>
                  <a:cubicBezTo>
                    <a:pt x="21682" y="1204968"/>
                    <a:pt x="26768" y="1208716"/>
                    <a:pt x="32657" y="1211928"/>
                  </a:cubicBezTo>
                  <a:lnTo>
                    <a:pt x="607637" y="1543853"/>
                  </a:lnTo>
                  <a:cubicBezTo>
                    <a:pt x="627713" y="1555363"/>
                    <a:pt x="654213" y="1561252"/>
                    <a:pt x="680446" y="1561252"/>
                  </a:cubicBezTo>
                  <a:cubicBezTo>
                    <a:pt x="706679" y="1561252"/>
                    <a:pt x="733179" y="1555363"/>
                    <a:pt x="753256" y="1543853"/>
                  </a:cubicBezTo>
                  <a:lnTo>
                    <a:pt x="1324488" y="1211928"/>
                  </a:lnTo>
                  <a:cubicBezTo>
                    <a:pt x="1330109" y="1208716"/>
                    <a:pt x="1334928" y="1204968"/>
                    <a:pt x="1339210" y="1201221"/>
                  </a:cubicBezTo>
                  <a:lnTo>
                    <a:pt x="1339210" y="1380032"/>
                  </a:lnTo>
                  <a:cubicBezTo>
                    <a:pt x="1339210" y="1380300"/>
                    <a:pt x="1339210" y="1380300"/>
                    <a:pt x="1339210" y="1380567"/>
                  </a:cubicBezTo>
                  <a:cubicBezTo>
                    <a:pt x="1339746" y="1392613"/>
                    <a:pt x="1331448" y="1404123"/>
                    <a:pt x="1315655" y="1413492"/>
                  </a:cubicBezTo>
                  <a:lnTo>
                    <a:pt x="744422" y="1745417"/>
                  </a:lnTo>
                  <a:cubicBezTo>
                    <a:pt x="709891" y="1765493"/>
                    <a:pt x="651269" y="1765493"/>
                    <a:pt x="616470" y="1745417"/>
                  </a:cubicBezTo>
                  <a:lnTo>
                    <a:pt x="41491" y="1413492"/>
                  </a:lnTo>
                  <a:cubicBezTo>
                    <a:pt x="25965" y="1404659"/>
                    <a:pt x="17667" y="1393148"/>
                    <a:pt x="17399" y="1381638"/>
                  </a:cubicBezTo>
                  <a:cubicBezTo>
                    <a:pt x="17399" y="1381638"/>
                    <a:pt x="17399" y="1381638"/>
                    <a:pt x="17399" y="1381638"/>
                  </a:cubicBezTo>
                  <a:lnTo>
                    <a:pt x="17399" y="1200953"/>
                  </a:lnTo>
                  <a:close/>
                  <a:moveTo>
                    <a:pt x="40687" y="364984"/>
                  </a:moveTo>
                  <a:lnTo>
                    <a:pt x="612723" y="32523"/>
                  </a:lnTo>
                  <a:cubicBezTo>
                    <a:pt x="629854" y="22619"/>
                    <a:pt x="652875" y="17533"/>
                    <a:pt x="676163" y="17533"/>
                  </a:cubicBezTo>
                  <a:cubicBezTo>
                    <a:pt x="699184" y="17533"/>
                    <a:pt x="722472" y="22619"/>
                    <a:pt x="739604" y="32523"/>
                  </a:cubicBezTo>
                  <a:lnTo>
                    <a:pt x="1315387" y="364984"/>
                  </a:lnTo>
                  <a:cubicBezTo>
                    <a:pt x="1329841" y="373282"/>
                    <a:pt x="1337872" y="383721"/>
                    <a:pt x="1338943" y="394696"/>
                  </a:cubicBezTo>
                  <a:cubicBezTo>
                    <a:pt x="1338675" y="395499"/>
                    <a:pt x="1338675" y="396302"/>
                    <a:pt x="1338675" y="397106"/>
                  </a:cubicBezTo>
                  <a:lnTo>
                    <a:pt x="1338675" y="401924"/>
                  </a:lnTo>
                  <a:cubicBezTo>
                    <a:pt x="1336801" y="411828"/>
                    <a:pt x="1328771" y="420929"/>
                    <a:pt x="1315922" y="428692"/>
                  </a:cubicBezTo>
                  <a:lnTo>
                    <a:pt x="743887" y="761152"/>
                  </a:lnTo>
                  <a:cubicBezTo>
                    <a:pt x="709623" y="780961"/>
                    <a:pt x="651537" y="780961"/>
                    <a:pt x="617006" y="761152"/>
                  </a:cubicBezTo>
                  <a:lnTo>
                    <a:pt x="41223" y="428424"/>
                  </a:lnTo>
                  <a:cubicBezTo>
                    <a:pt x="25965" y="419591"/>
                    <a:pt x="17399" y="408348"/>
                    <a:pt x="17399" y="396570"/>
                  </a:cubicBezTo>
                  <a:cubicBezTo>
                    <a:pt x="17399" y="385060"/>
                    <a:pt x="25697" y="373817"/>
                    <a:pt x="40687" y="364984"/>
                  </a:cubicBezTo>
                  <a:close/>
                  <a:moveTo>
                    <a:pt x="1315387" y="1585879"/>
                  </a:moveTo>
                  <a:lnTo>
                    <a:pt x="744155" y="1917804"/>
                  </a:lnTo>
                  <a:cubicBezTo>
                    <a:pt x="709623" y="1937880"/>
                    <a:pt x="651001" y="1937880"/>
                    <a:pt x="616203" y="1917804"/>
                  </a:cubicBezTo>
                  <a:lnTo>
                    <a:pt x="41223" y="1585879"/>
                  </a:lnTo>
                  <a:cubicBezTo>
                    <a:pt x="25697" y="1577046"/>
                    <a:pt x="17399" y="1565535"/>
                    <a:pt x="17131" y="1554025"/>
                  </a:cubicBezTo>
                  <a:cubicBezTo>
                    <a:pt x="17131" y="1554025"/>
                    <a:pt x="17131" y="1554025"/>
                    <a:pt x="17131" y="1554025"/>
                  </a:cubicBezTo>
                  <a:lnTo>
                    <a:pt x="17131" y="1417775"/>
                  </a:lnTo>
                  <a:cubicBezTo>
                    <a:pt x="21415" y="1421790"/>
                    <a:pt x="26500" y="1425538"/>
                    <a:pt x="32389" y="1428750"/>
                  </a:cubicBezTo>
                  <a:lnTo>
                    <a:pt x="607369" y="1760675"/>
                  </a:lnTo>
                  <a:cubicBezTo>
                    <a:pt x="627445" y="1772185"/>
                    <a:pt x="653945" y="1778074"/>
                    <a:pt x="680178" y="1778074"/>
                  </a:cubicBezTo>
                  <a:cubicBezTo>
                    <a:pt x="706411" y="1778074"/>
                    <a:pt x="732911" y="1772185"/>
                    <a:pt x="752988" y="1760675"/>
                  </a:cubicBezTo>
                  <a:lnTo>
                    <a:pt x="1324220" y="1428750"/>
                  </a:lnTo>
                  <a:cubicBezTo>
                    <a:pt x="1329841" y="1425538"/>
                    <a:pt x="1334660" y="1421790"/>
                    <a:pt x="1338943" y="1418043"/>
                  </a:cubicBezTo>
                  <a:lnTo>
                    <a:pt x="1338943" y="1552687"/>
                  </a:lnTo>
                  <a:cubicBezTo>
                    <a:pt x="1338943" y="1552954"/>
                    <a:pt x="1338943" y="1552954"/>
                    <a:pt x="1338943" y="1553222"/>
                  </a:cubicBezTo>
                  <a:cubicBezTo>
                    <a:pt x="1339478" y="1565000"/>
                    <a:pt x="1331180" y="1576778"/>
                    <a:pt x="1315387" y="1585879"/>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51" name="Google Shape;351;p10"/>
          <p:cNvSpPr/>
          <p:nvPr/>
        </p:nvSpPr>
        <p:spPr>
          <a:xfrm>
            <a:off x="1394813" y="3909385"/>
            <a:ext cx="1819876" cy="2105047"/>
          </a:xfrm>
          <a:custGeom>
            <a:avLst/>
            <a:gdLst/>
            <a:ahLst/>
            <a:cxnLst/>
            <a:rect l="l" t="t" r="r" b="b"/>
            <a:pathLst>
              <a:path w="1364907" h="1578785" extrusionOk="0">
                <a:moveTo>
                  <a:pt x="1363837" y="470852"/>
                </a:moveTo>
                <a:lnTo>
                  <a:pt x="1364105" y="398846"/>
                </a:lnTo>
                <a:cubicBezTo>
                  <a:pt x="1364105" y="398846"/>
                  <a:pt x="1364105" y="398846"/>
                  <a:pt x="1364105" y="398846"/>
                </a:cubicBezTo>
                <a:cubicBezTo>
                  <a:pt x="1364105" y="398846"/>
                  <a:pt x="1364105" y="398846"/>
                  <a:pt x="1364105" y="398846"/>
                </a:cubicBezTo>
                <a:cubicBezTo>
                  <a:pt x="1364105" y="381714"/>
                  <a:pt x="1353398" y="366188"/>
                  <a:pt x="1333589" y="354946"/>
                </a:cubicBezTo>
                <a:lnTo>
                  <a:pt x="746831" y="16061"/>
                </a:lnTo>
                <a:cubicBezTo>
                  <a:pt x="709891" y="-5354"/>
                  <a:pt x="649663" y="-5354"/>
                  <a:pt x="612991" y="16061"/>
                </a:cubicBezTo>
                <a:lnTo>
                  <a:pt x="30248" y="354678"/>
                </a:lnTo>
                <a:cubicBezTo>
                  <a:pt x="11243" y="365653"/>
                  <a:pt x="535" y="381178"/>
                  <a:pt x="268" y="397775"/>
                </a:cubicBezTo>
                <a:cubicBezTo>
                  <a:pt x="268" y="398042"/>
                  <a:pt x="268" y="398042"/>
                  <a:pt x="268" y="398310"/>
                </a:cubicBezTo>
                <a:lnTo>
                  <a:pt x="0" y="470316"/>
                </a:lnTo>
                <a:cubicBezTo>
                  <a:pt x="0" y="483165"/>
                  <a:pt x="6157" y="495479"/>
                  <a:pt x="17667" y="505383"/>
                </a:cubicBezTo>
                <a:cubicBezTo>
                  <a:pt x="6692" y="515019"/>
                  <a:pt x="535" y="526530"/>
                  <a:pt x="268" y="538843"/>
                </a:cubicBezTo>
                <a:cubicBezTo>
                  <a:pt x="268" y="539110"/>
                  <a:pt x="268" y="539646"/>
                  <a:pt x="268" y="539914"/>
                </a:cubicBezTo>
                <a:lnTo>
                  <a:pt x="0" y="612188"/>
                </a:lnTo>
                <a:cubicBezTo>
                  <a:pt x="0" y="625304"/>
                  <a:pt x="6157" y="637350"/>
                  <a:pt x="17667" y="647521"/>
                </a:cubicBezTo>
                <a:cubicBezTo>
                  <a:pt x="6692" y="657158"/>
                  <a:pt x="535" y="668668"/>
                  <a:pt x="268" y="680982"/>
                </a:cubicBezTo>
                <a:cubicBezTo>
                  <a:pt x="268" y="681250"/>
                  <a:pt x="268" y="681785"/>
                  <a:pt x="268" y="682052"/>
                </a:cubicBezTo>
                <a:cubicBezTo>
                  <a:pt x="268" y="682052"/>
                  <a:pt x="268" y="682052"/>
                  <a:pt x="268" y="682052"/>
                </a:cubicBezTo>
                <a:lnTo>
                  <a:pt x="0" y="754326"/>
                </a:lnTo>
                <a:cubicBezTo>
                  <a:pt x="0" y="767443"/>
                  <a:pt x="6157" y="779489"/>
                  <a:pt x="17935" y="789661"/>
                </a:cubicBezTo>
                <a:cubicBezTo>
                  <a:pt x="6960" y="799297"/>
                  <a:pt x="803" y="810807"/>
                  <a:pt x="535" y="823121"/>
                </a:cubicBezTo>
                <a:cubicBezTo>
                  <a:pt x="535" y="823388"/>
                  <a:pt x="535" y="823924"/>
                  <a:pt x="535" y="824191"/>
                </a:cubicBezTo>
                <a:cubicBezTo>
                  <a:pt x="535" y="824191"/>
                  <a:pt x="535" y="824191"/>
                  <a:pt x="535" y="824191"/>
                </a:cubicBezTo>
                <a:lnTo>
                  <a:pt x="0" y="896198"/>
                </a:lnTo>
                <a:cubicBezTo>
                  <a:pt x="0" y="909046"/>
                  <a:pt x="6157" y="921360"/>
                  <a:pt x="17667" y="931264"/>
                </a:cubicBezTo>
                <a:cubicBezTo>
                  <a:pt x="6692" y="940901"/>
                  <a:pt x="803" y="952411"/>
                  <a:pt x="268" y="964724"/>
                </a:cubicBezTo>
                <a:cubicBezTo>
                  <a:pt x="268" y="964992"/>
                  <a:pt x="268" y="965527"/>
                  <a:pt x="268" y="965795"/>
                </a:cubicBezTo>
                <a:cubicBezTo>
                  <a:pt x="268" y="965795"/>
                  <a:pt x="268" y="965795"/>
                  <a:pt x="268" y="965795"/>
                </a:cubicBezTo>
                <a:lnTo>
                  <a:pt x="0" y="1038069"/>
                </a:lnTo>
                <a:cubicBezTo>
                  <a:pt x="0" y="1051185"/>
                  <a:pt x="6157" y="1063231"/>
                  <a:pt x="17667" y="1073403"/>
                </a:cubicBezTo>
                <a:cubicBezTo>
                  <a:pt x="6692" y="1083040"/>
                  <a:pt x="535" y="1094550"/>
                  <a:pt x="268" y="1106863"/>
                </a:cubicBezTo>
                <a:cubicBezTo>
                  <a:pt x="268" y="1107131"/>
                  <a:pt x="268" y="1107666"/>
                  <a:pt x="268" y="1107934"/>
                </a:cubicBezTo>
                <a:lnTo>
                  <a:pt x="0" y="1179940"/>
                </a:lnTo>
                <a:cubicBezTo>
                  <a:pt x="0" y="1197072"/>
                  <a:pt x="10707" y="1212865"/>
                  <a:pt x="30516" y="1224108"/>
                </a:cubicBezTo>
                <a:lnTo>
                  <a:pt x="617274" y="1562725"/>
                </a:lnTo>
                <a:cubicBezTo>
                  <a:pt x="635744" y="1573432"/>
                  <a:pt x="660103" y="1578786"/>
                  <a:pt x="684194" y="1578786"/>
                </a:cubicBezTo>
                <a:cubicBezTo>
                  <a:pt x="708553" y="1578786"/>
                  <a:pt x="732644" y="1573432"/>
                  <a:pt x="751114" y="1562725"/>
                </a:cubicBezTo>
                <a:lnTo>
                  <a:pt x="1333857" y="1224108"/>
                </a:lnTo>
                <a:cubicBezTo>
                  <a:pt x="1353130" y="1212865"/>
                  <a:pt x="1363837" y="1197339"/>
                  <a:pt x="1363837" y="1180476"/>
                </a:cubicBezTo>
                <a:lnTo>
                  <a:pt x="1364105" y="1108469"/>
                </a:lnTo>
                <a:lnTo>
                  <a:pt x="1364105" y="1108469"/>
                </a:lnTo>
                <a:lnTo>
                  <a:pt x="1364105" y="1108469"/>
                </a:lnTo>
                <a:lnTo>
                  <a:pt x="1364105" y="1108469"/>
                </a:lnTo>
                <a:cubicBezTo>
                  <a:pt x="1364105" y="1108469"/>
                  <a:pt x="1364105" y="1108469"/>
                  <a:pt x="1364105" y="1108469"/>
                </a:cubicBezTo>
                <a:cubicBezTo>
                  <a:pt x="1364105" y="1095620"/>
                  <a:pt x="1357948" y="1083307"/>
                  <a:pt x="1346438" y="1073403"/>
                </a:cubicBezTo>
                <a:cubicBezTo>
                  <a:pt x="1357681" y="1063499"/>
                  <a:pt x="1363837" y="1051453"/>
                  <a:pt x="1364105" y="1038604"/>
                </a:cubicBezTo>
                <a:lnTo>
                  <a:pt x="1364373" y="966598"/>
                </a:lnTo>
                <a:cubicBezTo>
                  <a:pt x="1364373" y="953749"/>
                  <a:pt x="1358216" y="941704"/>
                  <a:pt x="1346706" y="931532"/>
                </a:cubicBezTo>
                <a:cubicBezTo>
                  <a:pt x="1357948" y="921627"/>
                  <a:pt x="1364105" y="909582"/>
                  <a:pt x="1364105" y="896733"/>
                </a:cubicBezTo>
                <a:lnTo>
                  <a:pt x="1364373" y="824727"/>
                </a:lnTo>
                <a:cubicBezTo>
                  <a:pt x="1364373" y="824459"/>
                  <a:pt x="1364373" y="824191"/>
                  <a:pt x="1364373" y="823924"/>
                </a:cubicBezTo>
                <a:cubicBezTo>
                  <a:pt x="1364105" y="811343"/>
                  <a:pt x="1357948" y="799565"/>
                  <a:pt x="1346706" y="789661"/>
                </a:cubicBezTo>
                <a:cubicBezTo>
                  <a:pt x="1358216" y="779756"/>
                  <a:pt x="1364373" y="767711"/>
                  <a:pt x="1364373" y="754862"/>
                </a:cubicBezTo>
                <a:lnTo>
                  <a:pt x="1364640" y="682856"/>
                </a:lnTo>
                <a:cubicBezTo>
                  <a:pt x="1364640" y="682588"/>
                  <a:pt x="1364640" y="682320"/>
                  <a:pt x="1364640" y="682052"/>
                </a:cubicBezTo>
                <a:cubicBezTo>
                  <a:pt x="1364373" y="669472"/>
                  <a:pt x="1358216" y="657694"/>
                  <a:pt x="1346973" y="647789"/>
                </a:cubicBezTo>
                <a:cubicBezTo>
                  <a:pt x="1358216" y="637885"/>
                  <a:pt x="1364373" y="625839"/>
                  <a:pt x="1364640" y="612991"/>
                </a:cubicBezTo>
                <a:lnTo>
                  <a:pt x="1364908" y="540984"/>
                </a:lnTo>
                <a:cubicBezTo>
                  <a:pt x="1364908" y="540717"/>
                  <a:pt x="1364908" y="540449"/>
                  <a:pt x="1364908" y="540181"/>
                </a:cubicBezTo>
                <a:cubicBezTo>
                  <a:pt x="1364640" y="527600"/>
                  <a:pt x="1358484" y="515822"/>
                  <a:pt x="1347241" y="505918"/>
                </a:cubicBezTo>
                <a:cubicBezTo>
                  <a:pt x="1357681" y="495746"/>
                  <a:pt x="1363837" y="483701"/>
                  <a:pt x="1363837" y="470852"/>
                </a:cubicBezTo>
                <a:close/>
                <a:moveTo>
                  <a:pt x="39082" y="369936"/>
                </a:moveTo>
                <a:lnTo>
                  <a:pt x="621824" y="31319"/>
                </a:lnTo>
                <a:cubicBezTo>
                  <a:pt x="637617" y="22218"/>
                  <a:pt x="658764" y="17667"/>
                  <a:pt x="679911" y="17667"/>
                </a:cubicBezTo>
                <a:cubicBezTo>
                  <a:pt x="701058" y="17667"/>
                  <a:pt x="722205" y="22218"/>
                  <a:pt x="737998" y="31319"/>
                </a:cubicBezTo>
                <a:lnTo>
                  <a:pt x="1324756" y="369936"/>
                </a:lnTo>
                <a:cubicBezTo>
                  <a:pt x="1338675" y="377966"/>
                  <a:pt x="1346438" y="388138"/>
                  <a:pt x="1346438" y="398578"/>
                </a:cubicBezTo>
                <a:cubicBezTo>
                  <a:pt x="1346438" y="399381"/>
                  <a:pt x="1346438" y="399916"/>
                  <a:pt x="1346170" y="400719"/>
                </a:cubicBezTo>
                <a:cubicBezTo>
                  <a:pt x="1346170" y="401254"/>
                  <a:pt x="1346170" y="402058"/>
                  <a:pt x="1345903" y="402593"/>
                </a:cubicBezTo>
                <a:cubicBezTo>
                  <a:pt x="1345903" y="403128"/>
                  <a:pt x="1345635" y="403931"/>
                  <a:pt x="1345367" y="404467"/>
                </a:cubicBezTo>
                <a:cubicBezTo>
                  <a:pt x="1345100" y="405002"/>
                  <a:pt x="1345100" y="405805"/>
                  <a:pt x="1344832" y="406340"/>
                </a:cubicBezTo>
                <a:cubicBezTo>
                  <a:pt x="1344564" y="406876"/>
                  <a:pt x="1344297" y="407411"/>
                  <a:pt x="1344029" y="407947"/>
                </a:cubicBezTo>
                <a:cubicBezTo>
                  <a:pt x="1343761" y="408750"/>
                  <a:pt x="1343494" y="409285"/>
                  <a:pt x="1342958" y="410088"/>
                </a:cubicBezTo>
                <a:cubicBezTo>
                  <a:pt x="1342690" y="410623"/>
                  <a:pt x="1342423" y="410891"/>
                  <a:pt x="1342155" y="411427"/>
                </a:cubicBezTo>
                <a:cubicBezTo>
                  <a:pt x="1341620" y="412230"/>
                  <a:pt x="1341084" y="413033"/>
                  <a:pt x="1340549" y="413836"/>
                </a:cubicBezTo>
                <a:cubicBezTo>
                  <a:pt x="1340281" y="414371"/>
                  <a:pt x="1339746" y="414639"/>
                  <a:pt x="1339478" y="414907"/>
                </a:cubicBezTo>
                <a:cubicBezTo>
                  <a:pt x="1338943" y="415709"/>
                  <a:pt x="1338140" y="416513"/>
                  <a:pt x="1337605" y="417315"/>
                </a:cubicBezTo>
                <a:cubicBezTo>
                  <a:pt x="1337337" y="417583"/>
                  <a:pt x="1336801" y="418119"/>
                  <a:pt x="1336534" y="418386"/>
                </a:cubicBezTo>
                <a:cubicBezTo>
                  <a:pt x="1335731" y="419189"/>
                  <a:pt x="1334928" y="419992"/>
                  <a:pt x="1334125" y="420795"/>
                </a:cubicBezTo>
                <a:cubicBezTo>
                  <a:pt x="1333589" y="421331"/>
                  <a:pt x="1333054" y="421599"/>
                  <a:pt x="1332519" y="422134"/>
                </a:cubicBezTo>
                <a:cubicBezTo>
                  <a:pt x="1331716" y="422937"/>
                  <a:pt x="1330913" y="423472"/>
                  <a:pt x="1329842" y="424007"/>
                </a:cubicBezTo>
                <a:cubicBezTo>
                  <a:pt x="1328236" y="425078"/>
                  <a:pt x="1326630" y="426149"/>
                  <a:pt x="1325024" y="426952"/>
                </a:cubicBezTo>
                <a:lnTo>
                  <a:pt x="742281" y="765569"/>
                </a:lnTo>
                <a:cubicBezTo>
                  <a:pt x="710962" y="783771"/>
                  <a:pt x="657693" y="783771"/>
                  <a:pt x="626107" y="765569"/>
                </a:cubicBezTo>
                <a:lnTo>
                  <a:pt x="39349" y="427220"/>
                </a:lnTo>
                <a:cubicBezTo>
                  <a:pt x="37475" y="426149"/>
                  <a:pt x="35869" y="425078"/>
                  <a:pt x="34531" y="424007"/>
                </a:cubicBezTo>
                <a:cubicBezTo>
                  <a:pt x="34263" y="423740"/>
                  <a:pt x="33996" y="423740"/>
                  <a:pt x="33996" y="423472"/>
                </a:cubicBezTo>
                <a:cubicBezTo>
                  <a:pt x="32657" y="422669"/>
                  <a:pt x="31319" y="421599"/>
                  <a:pt x="30248" y="420528"/>
                </a:cubicBezTo>
                <a:cubicBezTo>
                  <a:pt x="29445" y="419992"/>
                  <a:pt x="28910" y="419457"/>
                  <a:pt x="28374" y="418922"/>
                </a:cubicBezTo>
                <a:cubicBezTo>
                  <a:pt x="27839" y="418386"/>
                  <a:pt x="27036" y="417851"/>
                  <a:pt x="26500" y="417315"/>
                </a:cubicBezTo>
                <a:cubicBezTo>
                  <a:pt x="25697" y="416513"/>
                  <a:pt x="25162" y="415709"/>
                  <a:pt x="24627" y="415174"/>
                </a:cubicBezTo>
                <a:cubicBezTo>
                  <a:pt x="24359" y="414639"/>
                  <a:pt x="23824" y="414371"/>
                  <a:pt x="23556" y="413836"/>
                </a:cubicBezTo>
                <a:cubicBezTo>
                  <a:pt x="23021" y="413033"/>
                  <a:pt x="22485" y="412230"/>
                  <a:pt x="21950" y="411427"/>
                </a:cubicBezTo>
                <a:cubicBezTo>
                  <a:pt x="21682" y="410891"/>
                  <a:pt x="21415" y="410623"/>
                  <a:pt x="21147" y="410088"/>
                </a:cubicBezTo>
                <a:cubicBezTo>
                  <a:pt x="20879" y="409285"/>
                  <a:pt x="20344" y="408750"/>
                  <a:pt x="20076" y="407947"/>
                </a:cubicBezTo>
                <a:cubicBezTo>
                  <a:pt x="19808" y="407411"/>
                  <a:pt x="19541" y="406876"/>
                  <a:pt x="19273" y="406340"/>
                </a:cubicBezTo>
                <a:cubicBezTo>
                  <a:pt x="19005" y="405538"/>
                  <a:pt x="19005" y="405002"/>
                  <a:pt x="18738" y="404199"/>
                </a:cubicBezTo>
                <a:cubicBezTo>
                  <a:pt x="18470" y="403664"/>
                  <a:pt x="18470" y="402861"/>
                  <a:pt x="18202" y="402325"/>
                </a:cubicBezTo>
                <a:cubicBezTo>
                  <a:pt x="18202" y="401790"/>
                  <a:pt x="18202" y="400987"/>
                  <a:pt x="17935" y="400452"/>
                </a:cubicBezTo>
                <a:cubicBezTo>
                  <a:pt x="17935" y="399648"/>
                  <a:pt x="17667" y="399113"/>
                  <a:pt x="17667" y="398310"/>
                </a:cubicBezTo>
                <a:cubicBezTo>
                  <a:pt x="17935" y="388138"/>
                  <a:pt x="25430" y="377966"/>
                  <a:pt x="39082" y="369936"/>
                </a:cubicBezTo>
                <a:close/>
                <a:moveTo>
                  <a:pt x="17667" y="433376"/>
                </a:moveTo>
                <a:cubicBezTo>
                  <a:pt x="17935" y="433376"/>
                  <a:pt x="17935" y="433376"/>
                  <a:pt x="17667" y="433376"/>
                </a:cubicBezTo>
                <a:cubicBezTo>
                  <a:pt x="19808" y="434983"/>
                  <a:pt x="21682" y="436589"/>
                  <a:pt x="23556" y="438195"/>
                </a:cubicBezTo>
                <a:cubicBezTo>
                  <a:pt x="23556" y="438195"/>
                  <a:pt x="23556" y="438195"/>
                  <a:pt x="23824" y="438195"/>
                </a:cubicBezTo>
                <a:cubicBezTo>
                  <a:pt x="25965" y="439801"/>
                  <a:pt x="28107" y="441139"/>
                  <a:pt x="30516" y="442478"/>
                </a:cubicBezTo>
                <a:cubicBezTo>
                  <a:pt x="30516" y="442478"/>
                  <a:pt x="30516" y="442478"/>
                  <a:pt x="30516" y="442478"/>
                </a:cubicBezTo>
                <a:lnTo>
                  <a:pt x="617274" y="781095"/>
                </a:lnTo>
                <a:cubicBezTo>
                  <a:pt x="621824" y="783771"/>
                  <a:pt x="626910" y="786181"/>
                  <a:pt x="632264" y="788054"/>
                </a:cubicBezTo>
                <a:cubicBezTo>
                  <a:pt x="632531" y="788054"/>
                  <a:pt x="632799" y="788322"/>
                  <a:pt x="633334" y="788322"/>
                </a:cubicBezTo>
                <a:cubicBezTo>
                  <a:pt x="638420" y="790196"/>
                  <a:pt x="643506" y="791802"/>
                  <a:pt x="648860" y="792873"/>
                </a:cubicBezTo>
                <a:cubicBezTo>
                  <a:pt x="650734" y="793408"/>
                  <a:pt x="652608" y="793676"/>
                  <a:pt x="654214" y="793943"/>
                </a:cubicBezTo>
                <a:cubicBezTo>
                  <a:pt x="655284" y="794211"/>
                  <a:pt x="656355" y="794479"/>
                  <a:pt x="657426" y="794479"/>
                </a:cubicBezTo>
                <a:cubicBezTo>
                  <a:pt x="659567" y="794746"/>
                  <a:pt x="661976" y="795282"/>
                  <a:pt x="664386" y="795549"/>
                </a:cubicBezTo>
                <a:cubicBezTo>
                  <a:pt x="665189" y="795549"/>
                  <a:pt x="665724" y="795817"/>
                  <a:pt x="666527" y="795817"/>
                </a:cubicBezTo>
                <a:cubicBezTo>
                  <a:pt x="669204" y="796085"/>
                  <a:pt x="671613" y="796353"/>
                  <a:pt x="674290" y="796353"/>
                </a:cubicBezTo>
                <a:cubicBezTo>
                  <a:pt x="674557" y="796353"/>
                  <a:pt x="675093" y="796353"/>
                  <a:pt x="675360" y="796353"/>
                </a:cubicBezTo>
                <a:cubicBezTo>
                  <a:pt x="702664" y="797959"/>
                  <a:pt x="730503" y="792605"/>
                  <a:pt x="751382" y="780559"/>
                </a:cubicBezTo>
                <a:lnTo>
                  <a:pt x="1334125" y="441942"/>
                </a:lnTo>
                <a:cubicBezTo>
                  <a:pt x="1336534" y="440604"/>
                  <a:pt x="1338675" y="439265"/>
                  <a:pt x="1340817" y="437659"/>
                </a:cubicBezTo>
                <a:cubicBezTo>
                  <a:pt x="1341620" y="437124"/>
                  <a:pt x="1342155" y="436589"/>
                  <a:pt x="1342958" y="436053"/>
                </a:cubicBezTo>
                <a:cubicBezTo>
                  <a:pt x="1344029" y="435250"/>
                  <a:pt x="1345367" y="434179"/>
                  <a:pt x="1346438" y="433376"/>
                </a:cubicBezTo>
                <a:lnTo>
                  <a:pt x="1346438" y="470584"/>
                </a:lnTo>
                <a:cubicBezTo>
                  <a:pt x="1346438" y="481024"/>
                  <a:pt x="1338943" y="490928"/>
                  <a:pt x="1325291" y="498958"/>
                </a:cubicBezTo>
                <a:lnTo>
                  <a:pt x="742549" y="837575"/>
                </a:lnTo>
                <a:cubicBezTo>
                  <a:pt x="711230" y="855778"/>
                  <a:pt x="657961" y="855778"/>
                  <a:pt x="626375" y="837575"/>
                </a:cubicBezTo>
                <a:lnTo>
                  <a:pt x="39349" y="499226"/>
                </a:lnTo>
                <a:cubicBezTo>
                  <a:pt x="25430" y="491196"/>
                  <a:pt x="17667" y="481024"/>
                  <a:pt x="17667" y="470316"/>
                </a:cubicBezTo>
                <a:lnTo>
                  <a:pt x="17667" y="433376"/>
                </a:lnTo>
                <a:close/>
                <a:moveTo>
                  <a:pt x="1346170" y="542858"/>
                </a:moveTo>
                <a:cubicBezTo>
                  <a:pt x="1346170" y="543394"/>
                  <a:pt x="1346170" y="544196"/>
                  <a:pt x="1345903" y="544732"/>
                </a:cubicBezTo>
                <a:cubicBezTo>
                  <a:pt x="1345903" y="545267"/>
                  <a:pt x="1345635" y="546070"/>
                  <a:pt x="1345367" y="546606"/>
                </a:cubicBezTo>
                <a:cubicBezTo>
                  <a:pt x="1345100" y="547141"/>
                  <a:pt x="1345100" y="547944"/>
                  <a:pt x="1344832" y="548479"/>
                </a:cubicBezTo>
                <a:cubicBezTo>
                  <a:pt x="1344564" y="549015"/>
                  <a:pt x="1344297" y="549550"/>
                  <a:pt x="1344029" y="550086"/>
                </a:cubicBezTo>
                <a:cubicBezTo>
                  <a:pt x="1343761" y="550621"/>
                  <a:pt x="1343494" y="551424"/>
                  <a:pt x="1343226" y="551959"/>
                </a:cubicBezTo>
                <a:cubicBezTo>
                  <a:pt x="1342958" y="552495"/>
                  <a:pt x="1342423" y="553030"/>
                  <a:pt x="1342155" y="553565"/>
                </a:cubicBezTo>
                <a:cubicBezTo>
                  <a:pt x="1341620" y="554369"/>
                  <a:pt x="1341352" y="554904"/>
                  <a:pt x="1340817" y="555707"/>
                </a:cubicBezTo>
                <a:cubicBezTo>
                  <a:pt x="1340549" y="556242"/>
                  <a:pt x="1340014" y="556778"/>
                  <a:pt x="1339746" y="557045"/>
                </a:cubicBezTo>
                <a:cubicBezTo>
                  <a:pt x="1339211" y="557848"/>
                  <a:pt x="1338675" y="558384"/>
                  <a:pt x="1337872" y="559187"/>
                </a:cubicBezTo>
                <a:cubicBezTo>
                  <a:pt x="1337337" y="559722"/>
                  <a:pt x="1336801" y="559990"/>
                  <a:pt x="1336534" y="560525"/>
                </a:cubicBezTo>
                <a:cubicBezTo>
                  <a:pt x="1335731" y="561328"/>
                  <a:pt x="1335195" y="561863"/>
                  <a:pt x="1334392" y="562399"/>
                </a:cubicBezTo>
                <a:cubicBezTo>
                  <a:pt x="1333857" y="562934"/>
                  <a:pt x="1333054" y="563470"/>
                  <a:pt x="1332251" y="564005"/>
                </a:cubicBezTo>
                <a:cubicBezTo>
                  <a:pt x="1331448" y="564540"/>
                  <a:pt x="1330913" y="565076"/>
                  <a:pt x="1330109" y="565611"/>
                </a:cubicBezTo>
                <a:cubicBezTo>
                  <a:pt x="1328503" y="566682"/>
                  <a:pt x="1326897" y="567753"/>
                  <a:pt x="1325291" y="568555"/>
                </a:cubicBezTo>
                <a:lnTo>
                  <a:pt x="742549" y="907173"/>
                </a:lnTo>
                <a:cubicBezTo>
                  <a:pt x="713104" y="924304"/>
                  <a:pt x="664386" y="925375"/>
                  <a:pt x="632531" y="910385"/>
                </a:cubicBezTo>
                <a:cubicBezTo>
                  <a:pt x="630390" y="909314"/>
                  <a:pt x="628249" y="908243"/>
                  <a:pt x="626375" y="907173"/>
                </a:cubicBezTo>
                <a:lnTo>
                  <a:pt x="39349" y="569091"/>
                </a:lnTo>
                <a:cubicBezTo>
                  <a:pt x="37743" y="568020"/>
                  <a:pt x="35869" y="566949"/>
                  <a:pt x="34531" y="565879"/>
                </a:cubicBezTo>
                <a:cubicBezTo>
                  <a:pt x="33728" y="565343"/>
                  <a:pt x="33193" y="564808"/>
                  <a:pt x="32657" y="564540"/>
                </a:cubicBezTo>
                <a:cubicBezTo>
                  <a:pt x="31854" y="564005"/>
                  <a:pt x="31051" y="563470"/>
                  <a:pt x="30248" y="562667"/>
                </a:cubicBezTo>
                <a:cubicBezTo>
                  <a:pt x="29445" y="562131"/>
                  <a:pt x="28642" y="561328"/>
                  <a:pt x="28107" y="560525"/>
                </a:cubicBezTo>
                <a:cubicBezTo>
                  <a:pt x="27571" y="559990"/>
                  <a:pt x="27036" y="559722"/>
                  <a:pt x="26500" y="559187"/>
                </a:cubicBezTo>
                <a:cubicBezTo>
                  <a:pt x="25697" y="558384"/>
                  <a:pt x="25162" y="557581"/>
                  <a:pt x="24627" y="557045"/>
                </a:cubicBezTo>
                <a:cubicBezTo>
                  <a:pt x="24359" y="556510"/>
                  <a:pt x="23824" y="556242"/>
                  <a:pt x="23556" y="555707"/>
                </a:cubicBezTo>
                <a:cubicBezTo>
                  <a:pt x="23021" y="554904"/>
                  <a:pt x="22485" y="554101"/>
                  <a:pt x="22218" y="553565"/>
                </a:cubicBezTo>
                <a:cubicBezTo>
                  <a:pt x="21950" y="553030"/>
                  <a:pt x="21415" y="552495"/>
                  <a:pt x="21147" y="552227"/>
                </a:cubicBezTo>
                <a:cubicBezTo>
                  <a:pt x="20879" y="551424"/>
                  <a:pt x="20344" y="550889"/>
                  <a:pt x="20076" y="550086"/>
                </a:cubicBezTo>
                <a:cubicBezTo>
                  <a:pt x="19808" y="549550"/>
                  <a:pt x="19541" y="549015"/>
                  <a:pt x="19273" y="548479"/>
                </a:cubicBezTo>
                <a:cubicBezTo>
                  <a:pt x="19005" y="547944"/>
                  <a:pt x="19005" y="547141"/>
                  <a:pt x="18738" y="546338"/>
                </a:cubicBezTo>
                <a:cubicBezTo>
                  <a:pt x="18470" y="545803"/>
                  <a:pt x="18470" y="545000"/>
                  <a:pt x="18202" y="544464"/>
                </a:cubicBezTo>
                <a:cubicBezTo>
                  <a:pt x="18202" y="543929"/>
                  <a:pt x="17935" y="543126"/>
                  <a:pt x="17935" y="542590"/>
                </a:cubicBezTo>
                <a:cubicBezTo>
                  <a:pt x="17935" y="541787"/>
                  <a:pt x="17667" y="541252"/>
                  <a:pt x="17667" y="540449"/>
                </a:cubicBezTo>
                <a:cubicBezTo>
                  <a:pt x="17667" y="531883"/>
                  <a:pt x="22753" y="523318"/>
                  <a:pt x="32657" y="516090"/>
                </a:cubicBezTo>
                <a:lnTo>
                  <a:pt x="616738" y="853369"/>
                </a:lnTo>
                <a:cubicBezTo>
                  <a:pt x="635208" y="864076"/>
                  <a:pt x="659567" y="869430"/>
                  <a:pt x="683659" y="869430"/>
                </a:cubicBezTo>
                <a:cubicBezTo>
                  <a:pt x="708018" y="869430"/>
                  <a:pt x="732109" y="864076"/>
                  <a:pt x="750579" y="853369"/>
                </a:cubicBezTo>
                <a:lnTo>
                  <a:pt x="1330645" y="516090"/>
                </a:lnTo>
                <a:cubicBezTo>
                  <a:pt x="1340549" y="523318"/>
                  <a:pt x="1345903" y="532151"/>
                  <a:pt x="1345903" y="540717"/>
                </a:cubicBezTo>
                <a:cubicBezTo>
                  <a:pt x="1346170" y="541520"/>
                  <a:pt x="1346170" y="542055"/>
                  <a:pt x="1346170" y="542858"/>
                </a:cubicBezTo>
                <a:close/>
                <a:moveTo>
                  <a:pt x="17667" y="575247"/>
                </a:moveTo>
                <a:cubicBezTo>
                  <a:pt x="19541" y="576854"/>
                  <a:pt x="21415" y="578192"/>
                  <a:pt x="23288" y="579798"/>
                </a:cubicBezTo>
                <a:cubicBezTo>
                  <a:pt x="23288" y="579798"/>
                  <a:pt x="23556" y="580066"/>
                  <a:pt x="23556" y="580066"/>
                </a:cubicBezTo>
                <a:cubicBezTo>
                  <a:pt x="25697" y="581672"/>
                  <a:pt x="28107" y="583010"/>
                  <a:pt x="30516" y="584349"/>
                </a:cubicBezTo>
                <a:lnTo>
                  <a:pt x="617274" y="922966"/>
                </a:lnTo>
                <a:cubicBezTo>
                  <a:pt x="654214" y="944380"/>
                  <a:pt x="714442" y="944380"/>
                  <a:pt x="751114" y="922966"/>
                </a:cubicBezTo>
                <a:lnTo>
                  <a:pt x="1333857" y="584349"/>
                </a:lnTo>
                <a:cubicBezTo>
                  <a:pt x="1336266" y="583010"/>
                  <a:pt x="1338408" y="581672"/>
                  <a:pt x="1340549" y="580066"/>
                </a:cubicBezTo>
                <a:cubicBezTo>
                  <a:pt x="1341084" y="579531"/>
                  <a:pt x="1341620" y="579263"/>
                  <a:pt x="1342423" y="578727"/>
                </a:cubicBezTo>
                <a:cubicBezTo>
                  <a:pt x="1343761" y="577657"/>
                  <a:pt x="1345100" y="576854"/>
                  <a:pt x="1346170" y="575783"/>
                </a:cubicBezTo>
                <a:lnTo>
                  <a:pt x="1346170" y="612991"/>
                </a:lnTo>
                <a:cubicBezTo>
                  <a:pt x="1346170" y="623430"/>
                  <a:pt x="1338675" y="633335"/>
                  <a:pt x="1325024" y="641365"/>
                </a:cubicBezTo>
                <a:lnTo>
                  <a:pt x="742281" y="979982"/>
                </a:lnTo>
                <a:cubicBezTo>
                  <a:pt x="710962" y="998184"/>
                  <a:pt x="657693" y="998184"/>
                  <a:pt x="626107" y="979982"/>
                </a:cubicBezTo>
                <a:lnTo>
                  <a:pt x="39349" y="641097"/>
                </a:lnTo>
                <a:cubicBezTo>
                  <a:pt x="25430" y="633067"/>
                  <a:pt x="17667" y="622895"/>
                  <a:pt x="17667" y="612188"/>
                </a:cubicBezTo>
                <a:lnTo>
                  <a:pt x="17667" y="575247"/>
                </a:lnTo>
                <a:close/>
                <a:moveTo>
                  <a:pt x="1346170" y="684729"/>
                </a:moveTo>
                <a:cubicBezTo>
                  <a:pt x="1346170" y="685265"/>
                  <a:pt x="1346170" y="686068"/>
                  <a:pt x="1345903" y="686603"/>
                </a:cubicBezTo>
                <a:cubicBezTo>
                  <a:pt x="1345903" y="687138"/>
                  <a:pt x="1345635" y="687942"/>
                  <a:pt x="1345367" y="688477"/>
                </a:cubicBezTo>
                <a:cubicBezTo>
                  <a:pt x="1345100" y="689012"/>
                  <a:pt x="1345100" y="689815"/>
                  <a:pt x="1344832" y="690351"/>
                </a:cubicBezTo>
                <a:cubicBezTo>
                  <a:pt x="1344564" y="690886"/>
                  <a:pt x="1344297" y="691421"/>
                  <a:pt x="1344029" y="691957"/>
                </a:cubicBezTo>
                <a:cubicBezTo>
                  <a:pt x="1343761" y="692760"/>
                  <a:pt x="1343494" y="693295"/>
                  <a:pt x="1342958" y="694098"/>
                </a:cubicBezTo>
                <a:cubicBezTo>
                  <a:pt x="1342690" y="694634"/>
                  <a:pt x="1342423" y="695169"/>
                  <a:pt x="1341887" y="695437"/>
                </a:cubicBezTo>
                <a:cubicBezTo>
                  <a:pt x="1341352" y="696240"/>
                  <a:pt x="1341084" y="697043"/>
                  <a:pt x="1340549" y="697578"/>
                </a:cubicBezTo>
                <a:cubicBezTo>
                  <a:pt x="1340281" y="698113"/>
                  <a:pt x="1339746" y="698381"/>
                  <a:pt x="1339478" y="698917"/>
                </a:cubicBezTo>
                <a:cubicBezTo>
                  <a:pt x="1338943" y="699719"/>
                  <a:pt x="1338140" y="700523"/>
                  <a:pt x="1337605" y="701058"/>
                </a:cubicBezTo>
                <a:cubicBezTo>
                  <a:pt x="1337069" y="701593"/>
                  <a:pt x="1336801" y="701861"/>
                  <a:pt x="1336266" y="702396"/>
                </a:cubicBezTo>
                <a:cubicBezTo>
                  <a:pt x="1335463" y="703199"/>
                  <a:pt x="1334928" y="703735"/>
                  <a:pt x="1334125" y="704538"/>
                </a:cubicBezTo>
                <a:cubicBezTo>
                  <a:pt x="1333589" y="705073"/>
                  <a:pt x="1332786" y="705609"/>
                  <a:pt x="1331983" y="706144"/>
                </a:cubicBezTo>
                <a:cubicBezTo>
                  <a:pt x="1331180" y="706679"/>
                  <a:pt x="1330645" y="707215"/>
                  <a:pt x="1329842" y="707750"/>
                </a:cubicBezTo>
                <a:cubicBezTo>
                  <a:pt x="1328236" y="708821"/>
                  <a:pt x="1326630" y="709891"/>
                  <a:pt x="1325024" y="710695"/>
                </a:cubicBezTo>
                <a:lnTo>
                  <a:pt x="742281" y="1049312"/>
                </a:lnTo>
                <a:cubicBezTo>
                  <a:pt x="740407" y="1050382"/>
                  <a:pt x="738266" y="1051453"/>
                  <a:pt x="736124" y="1052524"/>
                </a:cubicBezTo>
                <a:cubicBezTo>
                  <a:pt x="721402" y="1059483"/>
                  <a:pt x="702664" y="1062963"/>
                  <a:pt x="684194" y="1062963"/>
                </a:cubicBezTo>
                <a:cubicBezTo>
                  <a:pt x="663047" y="1062963"/>
                  <a:pt x="641900" y="1058413"/>
                  <a:pt x="626107" y="1049312"/>
                </a:cubicBezTo>
                <a:lnTo>
                  <a:pt x="499494" y="976234"/>
                </a:lnTo>
                <a:lnTo>
                  <a:pt x="499761" y="926981"/>
                </a:lnTo>
                <a:lnTo>
                  <a:pt x="617006" y="994705"/>
                </a:lnTo>
                <a:cubicBezTo>
                  <a:pt x="635476" y="1005412"/>
                  <a:pt x="659835" y="1010765"/>
                  <a:pt x="683926" y="1010765"/>
                </a:cubicBezTo>
                <a:cubicBezTo>
                  <a:pt x="708285" y="1010765"/>
                  <a:pt x="732377" y="1005412"/>
                  <a:pt x="750847" y="994705"/>
                </a:cubicBezTo>
                <a:lnTo>
                  <a:pt x="1330913" y="657694"/>
                </a:lnTo>
                <a:cubicBezTo>
                  <a:pt x="1340817" y="664921"/>
                  <a:pt x="1346170" y="673754"/>
                  <a:pt x="1346170" y="682320"/>
                </a:cubicBezTo>
                <a:cubicBezTo>
                  <a:pt x="1346170" y="683391"/>
                  <a:pt x="1346170" y="684194"/>
                  <a:pt x="1346170" y="684729"/>
                </a:cubicBezTo>
                <a:close/>
                <a:moveTo>
                  <a:pt x="1331180" y="800100"/>
                </a:moveTo>
                <a:cubicBezTo>
                  <a:pt x="1341084" y="807328"/>
                  <a:pt x="1346438" y="816161"/>
                  <a:pt x="1346438" y="824994"/>
                </a:cubicBezTo>
                <a:cubicBezTo>
                  <a:pt x="1346438" y="825798"/>
                  <a:pt x="1346438" y="826333"/>
                  <a:pt x="1346170" y="827136"/>
                </a:cubicBezTo>
                <a:cubicBezTo>
                  <a:pt x="1346170" y="827671"/>
                  <a:pt x="1346170" y="828474"/>
                  <a:pt x="1345903" y="829010"/>
                </a:cubicBezTo>
                <a:cubicBezTo>
                  <a:pt x="1345903" y="829545"/>
                  <a:pt x="1345635" y="830348"/>
                  <a:pt x="1345367" y="830883"/>
                </a:cubicBezTo>
                <a:cubicBezTo>
                  <a:pt x="1345100" y="831419"/>
                  <a:pt x="1345100" y="832222"/>
                  <a:pt x="1344832" y="832757"/>
                </a:cubicBezTo>
                <a:cubicBezTo>
                  <a:pt x="1344564" y="833293"/>
                  <a:pt x="1344297" y="833828"/>
                  <a:pt x="1344029" y="834631"/>
                </a:cubicBezTo>
                <a:cubicBezTo>
                  <a:pt x="1343761" y="835166"/>
                  <a:pt x="1343494" y="835969"/>
                  <a:pt x="1343226" y="836505"/>
                </a:cubicBezTo>
                <a:cubicBezTo>
                  <a:pt x="1342958" y="837040"/>
                  <a:pt x="1342423" y="837575"/>
                  <a:pt x="1342155" y="838111"/>
                </a:cubicBezTo>
                <a:cubicBezTo>
                  <a:pt x="1341620" y="838914"/>
                  <a:pt x="1341352" y="839449"/>
                  <a:pt x="1340817" y="840252"/>
                </a:cubicBezTo>
                <a:cubicBezTo>
                  <a:pt x="1340549" y="840788"/>
                  <a:pt x="1340014" y="841323"/>
                  <a:pt x="1339478" y="841591"/>
                </a:cubicBezTo>
                <a:cubicBezTo>
                  <a:pt x="1338943" y="842394"/>
                  <a:pt x="1338408" y="842929"/>
                  <a:pt x="1337605" y="843732"/>
                </a:cubicBezTo>
                <a:cubicBezTo>
                  <a:pt x="1337069" y="844267"/>
                  <a:pt x="1336534" y="844803"/>
                  <a:pt x="1335998" y="845071"/>
                </a:cubicBezTo>
                <a:cubicBezTo>
                  <a:pt x="1335195" y="845606"/>
                  <a:pt x="1334660" y="846409"/>
                  <a:pt x="1333857" y="846944"/>
                </a:cubicBezTo>
                <a:cubicBezTo>
                  <a:pt x="1333054" y="847480"/>
                  <a:pt x="1332251" y="848283"/>
                  <a:pt x="1331448" y="848818"/>
                </a:cubicBezTo>
                <a:cubicBezTo>
                  <a:pt x="1330913" y="849353"/>
                  <a:pt x="1330377" y="849621"/>
                  <a:pt x="1329842" y="850157"/>
                </a:cubicBezTo>
                <a:cubicBezTo>
                  <a:pt x="1328236" y="851227"/>
                  <a:pt x="1326630" y="852298"/>
                  <a:pt x="1325024" y="853101"/>
                </a:cubicBezTo>
                <a:lnTo>
                  <a:pt x="742281" y="1191718"/>
                </a:lnTo>
                <a:cubicBezTo>
                  <a:pt x="726488" y="1200819"/>
                  <a:pt x="705341" y="1205370"/>
                  <a:pt x="684194" y="1205370"/>
                </a:cubicBezTo>
                <a:cubicBezTo>
                  <a:pt x="663047" y="1205370"/>
                  <a:pt x="641900" y="1200819"/>
                  <a:pt x="626107" y="1191718"/>
                </a:cubicBezTo>
                <a:lnTo>
                  <a:pt x="499226" y="1118373"/>
                </a:lnTo>
                <a:lnTo>
                  <a:pt x="499494" y="1069120"/>
                </a:lnTo>
                <a:lnTo>
                  <a:pt x="617274" y="1137111"/>
                </a:lnTo>
                <a:cubicBezTo>
                  <a:pt x="635744" y="1147818"/>
                  <a:pt x="660103" y="1153172"/>
                  <a:pt x="684194" y="1153172"/>
                </a:cubicBezTo>
                <a:cubicBezTo>
                  <a:pt x="708553" y="1153172"/>
                  <a:pt x="732644" y="1147818"/>
                  <a:pt x="751114" y="1137111"/>
                </a:cubicBezTo>
                <a:lnTo>
                  <a:pt x="1331180" y="800100"/>
                </a:lnTo>
                <a:close/>
                <a:moveTo>
                  <a:pt x="1346170" y="859793"/>
                </a:moveTo>
                <a:lnTo>
                  <a:pt x="1346170" y="897001"/>
                </a:lnTo>
                <a:cubicBezTo>
                  <a:pt x="1346170" y="907440"/>
                  <a:pt x="1338675" y="917345"/>
                  <a:pt x="1325024" y="925375"/>
                </a:cubicBezTo>
                <a:lnTo>
                  <a:pt x="742281" y="1263992"/>
                </a:lnTo>
                <a:cubicBezTo>
                  <a:pt x="710962" y="1282195"/>
                  <a:pt x="657693" y="1282195"/>
                  <a:pt x="626107" y="1263992"/>
                </a:cubicBezTo>
                <a:lnTo>
                  <a:pt x="491196" y="1186097"/>
                </a:lnTo>
                <a:cubicBezTo>
                  <a:pt x="496014" y="1172445"/>
                  <a:pt x="498691" y="1156384"/>
                  <a:pt x="499226" y="1138985"/>
                </a:cubicBezTo>
                <a:lnTo>
                  <a:pt x="617541" y="1207244"/>
                </a:lnTo>
                <a:cubicBezTo>
                  <a:pt x="654481" y="1228658"/>
                  <a:pt x="714710" y="1228658"/>
                  <a:pt x="751382" y="1207244"/>
                </a:cubicBezTo>
                <a:lnTo>
                  <a:pt x="1334125" y="868627"/>
                </a:lnTo>
                <a:cubicBezTo>
                  <a:pt x="1334125" y="868627"/>
                  <a:pt x="1334392" y="868359"/>
                  <a:pt x="1334392" y="868359"/>
                </a:cubicBezTo>
                <a:cubicBezTo>
                  <a:pt x="1336534" y="867020"/>
                  <a:pt x="1338675" y="865682"/>
                  <a:pt x="1340549" y="864343"/>
                </a:cubicBezTo>
                <a:cubicBezTo>
                  <a:pt x="1341084" y="863808"/>
                  <a:pt x="1341887" y="863273"/>
                  <a:pt x="1342423" y="863005"/>
                </a:cubicBezTo>
                <a:cubicBezTo>
                  <a:pt x="1343761" y="861667"/>
                  <a:pt x="1345100" y="860596"/>
                  <a:pt x="1346170" y="859793"/>
                </a:cubicBezTo>
                <a:close/>
                <a:moveTo>
                  <a:pt x="1337872" y="1126939"/>
                </a:moveTo>
                <a:cubicBezTo>
                  <a:pt x="1334660" y="1130419"/>
                  <a:pt x="1330377" y="1133631"/>
                  <a:pt x="1325291" y="1136576"/>
                </a:cubicBezTo>
                <a:lnTo>
                  <a:pt x="742549" y="1475193"/>
                </a:lnTo>
                <a:cubicBezTo>
                  <a:pt x="713104" y="1492325"/>
                  <a:pt x="664386" y="1493395"/>
                  <a:pt x="632531" y="1478405"/>
                </a:cubicBezTo>
                <a:cubicBezTo>
                  <a:pt x="630390" y="1477334"/>
                  <a:pt x="628249" y="1476264"/>
                  <a:pt x="626375" y="1475193"/>
                </a:cubicBezTo>
                <a:lnTo>
                  <a:pt x="39349" y="1136843"/>
                </a:lnTo>
                <a:cubicBezTo>
                  <a:pt x="37743" y="1135773"/>
                  <a:pt x="35869" y="1134702"/>
                  <a:pt x="34531" y="1133631"/>
                </a:cubicBezTo>
                <a:cubicBezTo>
                  <a:pt x="33996" y="1133096"/>
                  <a:pt x="33193" y="1132561"/>
                  <a:pt x="32657" y="1132293"/>
                </a:cubicBezTo>
                <a:cubicBezTo>
                  <a:pt x="31854" y="1131757"/>
                  <a:pt x="31051" y="1130955"/>
                  <a:pt x="30248" y="1130419"/>
                </a:cubicBezTo>
                <a:cubicBezTo>
                  <a:pt x="29445" y="1129884"/>
                  <a:pt x="28910" y="1129081"/>
                  <a:pt x="28107" y="1128545"/>
                </a:cubicBezTo>
                <a:cubicBezTo>
                  <a:pt x="27571" y="1128010"/>
                  <a:pt x="27036" y="1127475"/>
                  <a:pt x="26500" y="1126939"/>
                </a:cubicBezTo>
                <a:cubicBezTo>
                  <a:pt x="25697" y="1126136"/>
                  <a:pt x="25162" y="1125601"/>
                  <a:pt x="24627" y="1124798"/>
                </a:cubicBezTo>
                <a:cubicBezTo>
                  <a:pt x="24359" y="1124263"/>
                  <a:pt x="23824" y="1123995"/>
                  <a:pt x="23556" y="1123459"/>
                </a:cubicBezTo>
                <a:cubicBezTo>
                  <a:pt x="23021" y="1122656"/>
                  <a:pt x="22485" y="1122121"/>
                  <a:pt x="22218" y="1121318"/>
                </a:cubicBezTo>
                <a:cubicBezTo>
                  <a:pt x="21950" y="1120783"/>
                  <a:pt x="21415" y="1120247"/>
                  <a:pt x="21147" y="1119712"/>
                </a:cubicBezTo>
                <a:cubicBezTo>
                  <a:pt x="20879" y="1118909"/>
                  <a:pt x="20344" y="1118373"/>
                  <a:pt x="20076" y="1117570"/>
                </a:cubicBezTo>
                <a:cubicBezTo>
                  <a:pt x="19808" y="1117035"/>
                  <a:pt x="19541" y="1116500"/>
                  <a:pt x="19273" y="1115964"/>
                </a:cubicBezTo>
                <a:cubicBezTo>
                  <a:pt x="19005" y="1115429"/>
                  <a:pt x="19005" y="1114626"/>
                  <a:pt x="18738" y="1113823"/>
                </a:cubicBezTo>
                <a:cubicBezTo>
                  <a:pt x="18470" y="1113287"/>
                  <a:pt x="18470" y="1112484"/>
                  <a:pt x="18202" y="1111949"/>
                </a:cubicBezTo>
                <a:cubicBezTo>
                  <a:pt x="18202" y="1111414"/>
                  <a:pt x="17935" y="1110611"/>
                  <a:pt x="17935" y="1110075"/>
                </a:cubicBezTo>
                <a:cubicBezTo>
                  <a:pt x="17935" y="1109272"/>
                  <a:pt x="17667" y="1108737"/>
                  <a:pt x="17667" y="1107934"/>
                </a:cubicBezTo>
                <a:cubicBezTo>
                  <a:pt x="17667" y="1099368"/>
                  <a:pt x="22753" y="1090802"/>
                  <a:pt x="32657" y="1083307"/>
                </a:cubicBezTo>
                <a:lnTo>
                  <a:pt x="234221" y="1199749"/>
                </a:lnTo>
                <a:lnTo>
                  <a:pt x="272767" y="1259442"/>
                </a:lnTo>
                <a:cubicBezTo>
                  <a:pt x="278924" y="1269078"/>
                  <a:pt x="286955" y="1276841"/>
                  <a:pt x="295253" y="1281659"/>
                </a:cubicBezTo>
                <a:cubicBezTo>
                  <a:pt x="301409" y="1285139"/>
                  <a:pt x="307566" y="1287013"/>
                  <a:pt x="313455" y="1287013"/>
                </a:cubicBezTo>
                <a:cubicBezTo>
                  <a:pt x="316667" y="1287013"/>
                  <a:pt x="319879" y="1286477"/>
                  <a:pt x="323092" y="1285139"/>
                </a:cubicBezTo>
                <a:lnTo>
                  <a:pt x="357890" y="1270952"/>
                </a:lnTo>
                <a:lnTo>
                  <a:pt x="616738" y="1420318"/>
                </a:lnTo>
                <a:cubicBezTo>
                  <a:pt x="635208" y="1431025"/>
                  <a:pt x="659567" y="1436379"/>
                  <a:pt x="683659" y="1436379"/>
                </a:cubicBezTo>
                <a:cubicBezTo>
                  <a:pt x="708018" y="1436379"/>
                  <a:pt x="732109" y="1431025"/>
                  <a:pt x="750579" y="1420318"/>
                </a:cubicBezTo>
                <a:lnTo>
                  <a:pt x="1330645" y="1083307"/>
                </a:lnTo>
                <a:cubicBezTo>
                  <a:pt x="1340549" y="1090534"/>
                  <a:pt x="1345903" y="1099100"/>
                  <a:pt x="1345903" y="1107934"/>
                </a:cubicBezTo>
                <a:cubicBezTo>
                  <a:pt x="1346170" y="1114894"/>
                  <a:pt x="1343226" y="1121318"/>
                  <a:pt x="1337872" y="1126939"/>
                </a:cubicBezTo>
                <a:close/>
                <a:moveTo>
                  <a:pt x="34531" y="991760"/>
                </a:moveTo>
                <a:cubicBezTo>
                  <a:pt x="33728" y="991225"/>
                  <a:pt x="32925" y="990689"/>
                  <a:pt x="32389" y="990154"/>
                </a:cubicBezTo>
                <a:cubicBezTo>
                  <a:pt x="31586" y="989619"/>
                  <a:pt x="31051" y="989083"/>
                  <a:pt x="30248" y="988548"/>
                </a:cubicBezTo>
                <a:cubicBezTo>
                  <a:pt x="29445" y="987745"/>
                  <a:pt x="28642" y="987209"/>
                  <a:pt x="27839" y="986407"/>
                </a:cubicBezTo>
                <a:cubicBezTo>
                  <a:pt x="27304" y="985871"/>
                  <a:pt x="27036" y="985603"/>
                  <a:pt x="26500" y="985068"/>
                </a:cubicBezTo>
                <a:cubicBezTo>
                  <a:pt x="25697" y="984265"/>
                  <a:pt x="25162" y="983462"/>
                  <a:pt x="24627" y="982659"/>
                </a:cubicBezTo>
                <a:cubicBezTo>
                  <a:pt x="24359" y="982123"/>
                  <a:pt x="23824" y="981856"/>
                  <a:pt x="23556" y="981321"/>
                </a:cubicBezTo>
                <a:cubicBezTo>
                  <a:pt x="23021" y="980517"/>
                  <a:pt x="22485" y="979714"/>
                  <a:pt x="21950" y="978911"/>
                </a:cubicBezTo>
                <a:cubicBezTo>
                  <a:pt x="21682" y="978376"/>
                  <a:pt x="21415" y="978108"/>
                  <a:pt x="21147" y="977573"/>
                </a:cubicBezTo>
                <a:cubicBezTo>
                  <a:pt x="20611" y="976770"/>
                  <a:pt x="20344" y="976234"/>
                  <a:pt x="20076" y="975431"/>
                </a:cubicBezTo>
                <a:cubicBezTo>
                  <a:pt x="19808" y="974896"/>
                  <a:pt x="19541" y="974361"/>
                  <a:pt x="19273" y="973825"/>
                </a:cubicBezTo>
                <a:cubicBezTo>
                  <a:pt x="19005" y="973022"/>
                  <a:pt x="18738" y="972487"/>
                  <a:pt x="18738" y="971684"/>
                </a:cubicBezTo>
                <a:cubicBezTo>
                  <a:pt x="18470" y="971148"/>
                  <a:pt x="18470" y="970613"/>
                  <a:pt x="18202" y="969810"/>
                </a:cubicBezTo>
                <a:cubicBezTo>
                  <a:pt x="18202" y="969275"/>
                  <a:pt x="17935" y="968472"/>
                  <a:pt x="17935" y="967936"/>
                </a:cubicBezTo>
                <a:cubicBezTo>
                  <a:pt x="17935" y="967401"/>
                  <a:pt x="17667" y="966598"/>
                  <a:pt x="17667" y="966062"/>
                </a:cubicBezTo>
                <a:cubicBezTo>
                  <a:pt x="17667" y="957497"/>
                  <a:pt x="22753" y="948931"/>
                  <a:pt x="32657" y="941704"/>
                </a:cubicBezTo>
                <a:lnTo>
                  <a:pt x="140533" y="1004073"/>
                </a:lnTo>
                <a:cubicBezTo>
                  <a:pt x="142407" y="1022544"/>
                  <a:pt x="146422" y="1041549"/>
                  <a:pt x="152311" y="1060019"/>
                </a:cubicBezTo>
                <a:lnTo>
                  <a:pt x="39082" y="994705"/>
                </a:lnTo>
                <a:cubicBezTo>
                  <a:pt x="37743" y="993901"/>
                  <a:pt x="36137" y="992831"/>
                  <a:pt x="34531" y="991760"/>
                </a:cubicBezTo>
                <a:close/>
                <a:moveTo>
                  <a:pt x="139997" y="861667"/>
                </a:moveTo>
                <a:lnTo>
                  <a:pt x="139730" y="910920"/>
                </a:lnTo>
                <a:lnTo>
                  <a:pt x="39349" y="853101"/>
                </a:lnTo>
                <a:cubicBezTo>
                  <a:pt x="37743" y="852030"/>
                  <a:pt x="35869" y="850959"/>
                  <a:pt x="34531" y="849889"/>
                </a:cubicBezTo>
                <a:cubicBezTo>
                  <a:pt x="33728" y="849353"/>
                  <a:pt x="32925" y="848818"/>
                  <a:pt x="32389" y="848283"/>
                </a:cubicBezTo>
                <a:cubicBezTo>
                  <a:pt x="31586" y="847747"/>
                  <a:pt x="31051" y="847212"/>
                  <a:pt x="30248" y="846677"/>
                </a:cubicBezTo>
                <a:cubicBezTo>
                  <a:pt x="29445" y="845874"/>
                  <a:pt x="28642" y="845338"/>
                  <a:pt x="27839" y="844535"/>
                </a:cubicBezTo>
                <a:cubicBezTo>
                  <a:pt x="27304" y="844000"/>
                  <a:pt x="26768" y="843732"/>
                  <a:pt x="26500" y="843197"/>
                </a:cubicBezTo>
                <a:cubicBezTo>
                  <a:pt x="25697" y="842394"/>
                  <a:pt x="25162" y="841591"/>
                  <a:pt x="24627" y="841055"/>
                </a:cubicBezTo>
                <a:cubicBezTo>
                  <a:pt x="24359" y="840520"/>
                  <a:pt x="23824" y="840252"/>
                  <a:pt x="23556" y="839717"/>
                </a:cubicBezTo>
                <a:cubicBezTo>
                  <a:pt x="23021" y="838914"/>
                  <a:pt x="22485" y="838111"/>
                  <a:pt x="21950" y="837575"/>
                </a:cubicBezTo>
                <a:cubicBezTo>
                  <a:pt x="21682" y="837040"/>
                  <a:pt x="21415" y="836505"/>
                  <a:pt x="21147" y="836237"/>
                </a:cubicBezTo>
                <a:cubicBezTo>
                  <a:pt x="20879" y="835434"/>
                  <a:pt x="20344" y="834899"/>
                  <a:pt x="20076" y="834096"/>
                </a:cubicBezTo>
                <a:cubicBezTo>
                  <a:pt x="19808" y="833560"/>
                  <a:pt x="19541" y="833025"/>
                  <a:pt x="19273" y="832490"/>
                </a:cubicBezTo>
                <a:cubicBezTo>
                  <a:pt x="19005" y="831954"/>
                  <a:pt x="19005" y="831151"/>
                  <a:pt x="18738" y="830348"/>
                </a:cubicBezTo>
                <a:cubicBezTo>
                  <a:pt x="18470" y="829813"/>
                  <a:pt x="18470" y="829010"/>
                  <a:pt x="18202" y="828474"/>
                </a:cubicBezTo>
                <a:cubicBezTo>
                  <a:pt x="18202" y="827939"/>
                  <a:pt x="17935" y="827136"/>
                  <a:pt x="17935" y="826600"/>
                </a:cubicBezTo>
                <a:cubicBezTo>
                  <a:pt x="17935" y="825798"/>
                  <a:pt x="17667" y="825262"/>
                  <a:pt x="17667" y="824459"/>
                </a:cubicBezTo>
                <a:cubicBezTo>
                  <a:pt x="17667" y="815626"/>
                  <a:pt x="23021" y="807060"/>
                  <a:pt x="32657" y="799832"/>
                </a:cubicBezTo>
                <a:lnTo>
                  <a:pt x="139997" y="861667"/>
                </a:lnTo>
                <a:close/>
                <a:moveTo>
                  <a:pt x="34531" y="707750"/>
                </a:moveTo>
                <a:cubicBezTo>
                  <a:pt x="33728" y="707215"/>
                  <a:pt x="32925" y="706679"/>
                  <a:pt x="32389" y="706144"/>
                </a:cubicBezTo>
                <a:cubicBezTo>
                  <a:pt x="31586" y="705609"/>
                  <a:pt x="31051" y="705073"/>
                  <a:pt x="30248" y="704538"/>
                </a:cubicBezTo>
                <a:cubicBezTo>
                  <a:pt x="29445" y="703735"/>
                  <a:pt x="28642" y="703199"/>
                  <a:pt x="27839" y="702396"/>
                </a:cubicBezTo>
                <a:cubicBezTo>
                  <a:pt x="27304" y="701861"/>
                  <a:pt x="26768" y="701593"/>
                  <a:pt x="26500" y="701058"/>
                </a:cubicBezTo>
                <a:cubicBezTo>
                  <a:pt x="25697" y="700255"/>
                  <a:pt x="25162" y="699452"/>
                  <a:pt x="24627" y="698917"/>
                </a:cubicBezTo>
                <a:cubicBezTo>
                  <a:pt x="24359" y="698381"/>
                  <a:pt x="23824" y="698113"/>
                  <a:pt x="23556" y="697578"/>
                </a:cubicBezTo>
                <a:cubicBezTo>
                  <a:pt x="23021" y="696775"/>
                  <a:pt x="22485" y="695972"/>
                  <a:pt x="21950" y="695437"/>
                </a:cubicBezTo>
                <a:cubicBezTo>
                  <a:pt x="21682" y="694901"/>
                  <a:pt x="21415" y="694366"/>
                  <a:pt x="21147" y="694098"/>
                </a:cubicBezTo>
                <a:cubicBezTo>
                  <a:pt x="20879" y="693295"/>
                  <a:pt x="20344" y="692760"/>
                  <a:pt x="20076" y="691957"/>
                </a:cubicBezTo>
                <a:cubicBezTo>
                  <a:pt x="19808" y="691421"/>
                  <a:pt x="19541" y="690886"/>
                  <a:pt x="19273" y="690351"/>
                </a:cubicBezTo>
                <a:cubicBezTo>
                  <a:pt x="19005" y="689815"/>
                  <a:pt x="19005" y="689012"/>
                  <a:pt x="18738" y="688209"/>
                </a:cubicBezTo>
                <a:cubicBezTo>
                  <a:pt x="18470" y="687674"/>
                  <a:pt x="18470" y="686871"/>
                  <a:pt x="18202" y="686335"/>
                </a:cubicBezTo>
                <a:cubicBezTo>
                  <a:pt x="18202" y="685800"/>
                  <a:pt x="17935" y="684997"/>
                  <a:pt x="17935" y="684462"/>
                </a:cubicBezTo>
                <a:cubicBezTo>
                  <a:pt x="17935" y="683658"/>
                  <a:pt x="17667" y="683123"/>
                  <a:pt x="17667" y="682320"/>
                </a:cubicBezTo>
                <a:cubicBezTo>
                  <a:pt x="17667" y="673754"/>
                  <a:pt x="22753" y="665189"/>
                  <a:pt x="32657" y="657694"/>
                </a:cubicBezTo>
                <a:lnTo>
                  <a:pt x="168104" y="735856"/>
                </a:lnTo>
                <a:lnTo>
                  <a:pt x="146154" y="748705"/>
                </a:lnTo>
                <a:cubicBezTo>
                  <a:pt x="146154" y="748705"/>
                  <a:pt x="146154" y="748705"/>
                  <a:pt x="146154" y="748705"/>
                </a:cubicBezTo>
                <a:cubicBezTo>
                  <a:pt x="146154" y="748705"/>
                  <a:pt x="146154" y="748705"/>
                  <a:pt x="146154" y="748705"/>
                </a:cubicBezTo>
                <a:lnTo>
                  <a:pt x="146154" y="748705"/>
                </a:lnTo>
                <a:cubicBezTo>
                  <a:pt x="146154" y="748705"/>
                  <a:pt x="146154" y="748705"/>
                  <a:pt x="146154" y="748705"/>
                </a:cubicBezTo>
                <a:cubicBezTo>
                  <a:pt x="145619" y="748973"/>
                  <a:pt x="144816" y="749508"/>
                  <a:pt x="144548" y="750044"/>
                </a:cubicBezTo>
                <a:cubicBezTo>
                  <a:pt x="141871" y="752453"/>
                  <a:pt x="140265" y="755932"/>
                  <a:pt x="140265" y="759948"/>
                </a:cubicBezTo>
                <a:lnTo>
                  <a:pt x="140265" y="769049"/>
                </a:lnTo>
                <a:lnTo>
                  <a:pt x="39349" y="710962"/>
                </a:lnTo>
                <a:cubicBezTo>
                  <a:pt x="37743" y="709891"/>
                  <a:pt x="36137" y="708821"/>
                  <a:pt x="34531" y="707750"/>
                </a:cubicBezTo>
                <a:close/>
                <a:moveTo>
                  <a:pt x="167301" y="757003"/>
                </a:moveTo>
                <a:lnTo>
                  <a:pt x="182826" y="747902"/>
                </a:lnTo>
                <a:lnTo>
                  <a:pt x="254565" y="827939"/>
                </a:lnTo>
                <a:cubicBezTo>
                  <a:pt x="258313" y="831954"/>
                  <a:pt x="262328" y="835434"/>
                  <a:pt x="266611" y="837843"/>
                </a:cubicBezTo>
                <a:cubicBezTo>
                  <a:pt x="267146" y="838111"/>
                  <a:pt x="267682" y="838379"/>
                  <a:pt x="267949" y="838646"/>
                </a:cubicBezTo>
                <a:lnTo>
                  <a:pt x="251085" y="842661"/>
                </a:lnTo>
                <a:cubicBezTo>
                  <a:pt x="249747" y="842929"/>
                  <a:pt x="248141" y="842661"/>
                  <a:pt x="246267" y="841859"/>
                </a:cubicBezTo>
                <a:cubicBezTo>
                  <a:pt x="245732" y="841591"/>
                  <a:pt x="244929" y="841323"/>
                  <a:pt x="244393" y="840788"/>
                </a:cubicBezTo>
                <a:cubicBezTo>
                  <a:pt x="241716" y="839182"/>
                  <a:pt x="239307" y="837040"/>
                  <a:pt x="236630" y="834363"/>
                </a:cubicBezTo>
                <a:lnTo>
                  <a:pt x="167301" y="757003"/>
                </a:lnTo>
                <a:close/>
                <a:moveTo>
                  <a:pt x="282404" y="824727"/>
                </a:moveTo>
                <a:cubicBezTo>
                  <a:pt x="280798" y="824994"/>
                  <a:pt x="278121" y="824459"/>
                  <a:pt x="275444" y="822853"/>
                </a:cubicBezTo>
                <a:cubicBezTo>
                  <a:pt x="272767" y="821247"/>
                  <a:pt x="270358" y="819106"/>
                  <a:pt x="267682" y="816429"/>
                </a:cubicBezTo>
                <a:lnTo>
                  <a:pt x="225388" y="769317"/>
                </a:lnTo>
                <a:lnTo>
                  <a:pt x="310243" y="818302"/>
                </a:lnTo>
                <a:lnTo>
                  <a:pt x="282404" y="824727"/>
                </a:lnTo>
                <a:close/>
                <a:moveTo>
                  <a:pt x="157397" y="981856"/>
                </a:moveTo>
                <a:lnTo>
                  <a:pt x="157664" y="926178"/>
                </a:lnTo>
                <a:lnTo>
                  <a:pt x="157932" y="856313"/>
                </a:lnTo>
                <a:lnTo>
                  <a:pt x="158200" y="784307"/>
                </a:lnTo>
                <a:lnTo>
                  <a:pt x="158200" y="773064"/>
                </a:lnTo>
                <a:lnTo>
                  <a:pt x="223782" y="846409"/>
                </a:lnTo>
                <a:cubicBezTo>
                  <a:pt x="227529" y="850424"/>
                  <a:pt x="231545" y="853904"/>
                  <a:pt x="235827" y="856313"/>
                </a:cubicBezTo>
                <a:cubicBezTo>
                  <a:pt x="239307" y="858187"/>
                  <a:pt x="242519" y="859525"/>
                  <a:pt x="245999" y="860328"/>
                </a:cubicBezTo>
                <a:cubicBezTo>
                  <a:pt x="247605" y="860596"/>
                  <a:pt x="249211" y="860864"/>
                  <a:pt x="250818" y="860864"/>
                </a:cubicBezTo>
                <a:cubicBezTo>
                  <a:pt x="252424" y="860864"/>
                  <a:pt x="254030" y="860596"/>
                  <a:pt x="255636" y="860328"/>
                </a:cubicBezTo>
                <a:lnTo>
                  <a:pt x="301142" y="849889"/>
                </a:lnTo>
                <a:lnTo>
                  <a:pt x="347451" y="914935"/>
                </a:lnTo>
                <a:cubicBezTo>
                  <a:pt x="352001" y="921627"/>
                  <a:pt x="357623" y="926713"/>
                  <a:pt x="363779" y="930193"/>
                </a:cubicBezTo>
                <a:cubicBezTo>
                  <a:pt x="368330" y="932870"/>
                  <a:pt x="372880" y="934209"/>
                  <a:pt x="377431" y="934476"/>
                </a:cubicBezTo>
                <a:lnTo>
                  <a:pt x="450240" y="937688"/>
                </a:lnTo>
                <a:cubicBezTo>
                  <a:pt x="450776" y="938224"/>
                  <a:pt x="451043" y="939027"/>
                  <a:pt x="451043" y="939562"/>
                </a:cubicBezTo>
                <a:lnTo>
                  <a:pt x="450508" y="1153172"/>
                </a:lnTo>
                <a:cubicBezTo>
                  <a:pt x="450508" y="1155314"/>
                  <a:pt x="450508" y="1157187"/>
                  <a:pt x="450508" y="1159329"/>
                </a:cubicBezTo>
                <a:cubicBezTo>
                  <a:pt x="450240" y="1163879"/>
                  <a:pt x="449973" y="1168162"/>
                  <a:pt x="449437" y="1172177"/>
                </a:cubicBezTo>
                <a:cubicBezTo>
                  <a:pt x="446760" y="1194930"/>
                  <a:pt x="439265" y="1213133"/>
                  <a:pt x="428023" y="1224108"/>
                </a:cubicBezTo>
                <a:cubicBezTo>
                  <a:pt x="428023" y="1224108"/>
                  <a:pt x="427755" y="1224375"/>
                  <a:pt x="427755" y="1224375"/>
                </a:cubicBezTo>
                <a:lnTo>
                  <a:pt x="317203" y="1269613"/>
                </a:lnTo>
                <a:cubicBezTo>
                  <a:pt x="314258" y="1270684"/>
                  <a:pt x="309975" y="1269881"/>
                  <a:pt x="305157" y="1267204"/>
                </a:cubicBezTo>
                <a:cubicBezTo>
                  <a:pt x="299268" y="1263725"/>
                  <a:pt x="293379" y="1257835"/>
                  <a:pt x="288561" y="1250608"/>
                </a:cubicBezTo>
                <a:lnTo>
                  <a:pt x="184433" y="1089464"/>
                </a:lnTo>
                <a:cubicBezTo>
                  <a:pt x="183094" y="1087590"/>
                  <a:pt x="182291" y="1085716"/>
                  <a:pt x="181488" y="1084110"/>
                </a:cubicBezTo>
                <a:cubicBezTo>
                  <a:pt x="165695" y="1050918"/>
                  <a:pt x="157129" y="1014781"/>
                  <a:pt x="157397" y="981856"/>
                </a:cubicBezTo>
                <a:close/>
                <a:moveTo>
                  <a:pt x="1325024" y="1066979"/>
                </a:moveTo>
                <a:lnTo>
                  <a:pt x="742281" y="1405596"/>
                </a:lnTo>
                <a:cubicBezTo>
                  <a:pt x="710962" y="1423798"/>
                  <a:pt x="657693" y="1423798"/>
                  <a:pt x="626107" y="1405596"/>
                </a:cubicBezTo>
                <a:lnTo>
                  <a:pt x="379037" y="1262921"/>
                </a:lnTo>
                <a:lnTo>
                  <a:pt x="431503" y="1241507"/>
                </a:lnTo>
                <a:lnTo>
                  <a:pt x="617541" y="1348847"/>
                </a:lnTo>
                <a:cubicBezTo>
                  <a:pt x="654481" y="1370262"/>
                  <a:pt x="714710" y="1370262"/>
                  <a:pt x="751382" y="1348847"/>
                </a:cubicBezTo>
                <a:lnTo>
                  <a:pt x="1334125" y="1010230"/>
                </a:lnTo>
                <a:cubicBezTo>
                  <a:pt x="1338675" y="1007553"/>
                  <a:pt x="1342690" y="1004609"/>
                  <a:pt x="1346438" y="1001664"/>
                </a:cubicBezTo>
                <a:lnTo>
                  <a:pt x="1346438" y="1038872"/>
                </a:lnTo>
                <a:cubicBezTo>
                  <a:pt x="1346170" y="1049044"/>
                  <a:pt x="1338675" y="1058948"/>
                  <a:pt x="1325024" y="1066979"/>
                </a:cubicBezTo>
                <a:close/>
                <a:moveTo>
                  <a:pt x="460145" y="1203496"/>
                </a:moveTo>
                <a:cubicBezTo>
                  <a:pt x="460412" y="1202425"/>
                  <a:pt x="460948" y="1201355"/>
                  <a:pt x="461215" y="1200284"/>
                </a:cubicBezTo>
                <a:cubicBezTo>
                  <a:pt x="461483" y="1199481"/>
                  <a:pt x="461751" y="1198678"/>
                  <a:pt x="462018" y="1197875"/>
                </a:cubicBezTo>
                <a:cubicBezTo>
                  <a:pt x="462286" y="1196804"/>
                  <a:pt x="462554" y="1195733"/>
                  <a:pt x="462821" y="1194663"/>
                </a:cubicBezTo>
                <a:cubicBezTo>
                  <a:pt x="463089" y="1193860"/>
                  <a:pt x="463357" y="1193057"/>
                  <a:pt x="463357" y="1191986"/>
                </a:cubicBezTo>
                <a:cubicBezTo>
                  <a:pt x="463624" y="1190915"/>
                  <a:pt x="463892" y="1189844"/>
                  <a:pt x="464160" y="1188506"/>
                </a:cubicBezTo>
                <a:cubicBezTo>
                  <a:pt x="464427" y="1187703"/>
                  <a:pt x="464427" y="1186632"/>
                  <a:pt x="464695" y="1185829"/>
                </a:cubicBezTo>
                <a:cubicBezTo>
                  <a:pt x="464963" y="1184758"/>
                  <a:pt x="465230" y="1183420"/>
                  <a:pt x="465230" y="1182349"/>
                </a:cubicBezTo>
                <a:cubicBezTo>
                  <a:pt x="465498" y="1181546"/>
                  <a:pt x="465498" y="1180476"/>
                  <a:pt x="465766" y="1179672"/>
                </a:cubicBezTo>
                <a:cubicBezTo>
                  <a:pt x="466034" y="1178334"/>
                  <a:pt x="466034" y="1177263"/>
                  <a:pt x="466301" y="1175925"/>
                </a:cubicBezTo>
                <a:cubicBezTo>
                  <a:pt x="466301" y="1175122"/>
                  <a:pt x="466569" y="1174051"/>
                  <a:pt x="466569" y="1173248"/>
                </a:cubicBezTo>
                <a:cubicBezTo>
                  <a:pt x="466837" y="1171910"/>
                  <a:pt x="466837" y="1170571"/>
                  <a:pt x="466837" y="1169233"/>
                </a:cubicBezTo>
                <a:cubicBezTo>
                  <a:pt x="466837" y="1168430"/>
                  <a:pt x="467104" y="1167627"/>
                  <a:pt x="467104" y="1166556"/>
                </a:cubicBezTo>
                <a:cubicBezTo>
                  <a:pt x="467104" y="1164950"/>
                  <a:pt x="467372" y="1163344"/>
                  <a:pt x="467372" y="1161738"/>
                </a:cubicBezTo>
                <a:cubicBezTo>
                  <a:pt x="467372" y="1160935"/>
                  <a:pt x="467372" y="1160400"/>
                  <a:pt x="467372" y="1159596"/>
                </a:cubicBezTo>
                <a:cubicBezTo>
                  <a:pt x="467372" y="1157187"/>
                  <a:pt x="467640" y="1155046"/>
                  <a:pt x="467640" y="1152637"/>
                </a:cubicBezTo>
                <a:lnTo>
                  <a:pt x="468175" y="939027"/>
                </a:lnTo>
                <a:lnTo>
                  <a:pt x="468175" y="939027"/>
                </a:lnTo>
                <a:lnTo>
                  <a:pt x="468175" y="939027"/>
                </a:lnTo>
                <a:cubicBezTo>
                  <a:pt x="468175" y="938759"/>
                  <a:pt x="468175" y="938759"/>
                  <a:pt x="468175" y="938491"/>
                </a:cubicBezTo>
                <a:cubicBezTo>
                  <a:pt x="467907" y="931799"/>
                  <a:pt x="463892" y="924840"/>
                  <a:pt x="458003" y="921627"/>
                </a:cubicBezTo>
                <a:cubicBezTo>
                  <a:pt x="458003" y="921627"/>
                  <a:pt x="458003" y="921627"/>
                  <a:pt x="458003" y="921627"/>
                </a:cubicBezTo>
                <a:cubicBezTo>
                  <a:pt x="458003" y="921627"/>
                  <a:pt x="458003" y="921627"/>
                  <a:pt x="458003" y="921627"/>
                </a:cubicBezTo>
                <a:cubicBezTo>
                  <a:pt x="457468" y="921360"/>
                  <a:pt x="456932" y="921092"/>
                  <a:pt x="456397" y="920825"/>
                </a:cubicBezTo>
                <a:cubicBezTo>
                  <a:pt x="455862" y="920557"/>
                  <a:pt x="455594" y="920289"/>
                  <a:pt x="455059" y="920289"/>
                </a:cubicBezTo>
                <a:cubicBezTo>
                  <a:pt x="453988" y="920021"/>
                  <a:pt x="452917" y="919754"/>
                  <a:pt x="451846" y="919754"/>
                </a:cubicBezTo>
                <a:lnTo>
                  <a:pt x="377699" y="916274"/>
                </a:lnTo>
                <a:cubicBezTo>
                  <a:pt x="376093" y="916274"/>
                  <a:pt x="374219" y="915471"/>
                  <a:pt x="372077" y="914400"/>
                </a:cubicBezTo>
                <a:cubicBezTo>
                  <a:pt x="368330" y="912259"/>
                  <a:pt x="364582" y="908511"/>
                  <a:pt x="361370" y="904228"/>
                </a:cubicBezTo>
                <a:lnTo>
                  <a:pt x="314793" y="838914"/>
                </a:lnTo>
                <a:cubicBezTo>
                  <a:pt x="313990" y="837843"/>
                  <a:pt x="313187" y="836772"/>
                  <a:pt x="312117" y="835969"/>
                </a:cubicBezTo>
                <a:lnTo>
                  <a:pt x="331657" y="831419"/>
                </a:lnTo>
                <a:lnTo>
                  <a:pt x="377966" y="896465"/>
                </a:lnTo>
                <a:cubicBezTo>
                  <a:pt x="382517" y="903157"/>
                  <a:pt x="388138" y="908243"/>
                  <a:pt x="394295" y="911723"/>
                </a:cubicBezTo>
                <a:cubicBezTo>
                  <a:pt x="398845" y="914400"/>
                  <a:pt x="403396" y="915739"/>
                  <a:pt x="407947" y="916006"/>
                </a:cubicBezTo>
                <a:lnTo>
                  <a:pt x="480756" y="919218"/>
                </a:lnTo>
                <a:cubicBezTo>
                  <a:pt x="481291" y="919754"/>
                  <a:pt x="481559" y="920557"/>
                  <a:pt x="481559" y="921092"/>
                </a:cubicBezTo>
                <a:lnTo>
                  <a:pt x="481291" y="981588"/>
                </a:lnTo>
                <a:lnTo>
                  <a:pt x="481024" y="1053595"/>
                </a:lnTo>
                <a:lnTo>
                  <a:pt x="480756" y="1123192"/>
                </a:lnTo>
                <a:lnTo>
                  <a:pt x="480756" y="1134434"/>
                </a:lnTo>
                <a:cubicBezTo>
                  <a:pt x="480756" y="1154243"/>
                  <a:pt x="477544" y="1172177"/>
                  <a:pt x="471387" y="1185829"/>
                </a:cubicBezTo>
                <a:cubicBezTo>
                  <a:pt x="468175" y="1193324"/>
                  <a:pt x="463892" y="1199481"/>
                  <a:pt x="459074" y="1204567"/>
                </a:cubicBezTo>
                <a:cubicBezTo>
                  <a:pt x="459877" y="1204567"/>
                  <a:pt x="459877" y="1204031"/>
                  <a:pt x="460145" y="1203496"/>
                </a:cubicBezTo>
                <a:close/>
                <a:moveTo>
                  <a:pt x="367527" y="851227"/>
                </a:moveTo>
                <a:lnTo>
                  <a:pt x="452917" y="900480"/>
                </a:lnTo>
                <a:lnTo>
                  <a:pt x="408750" y="898339"/>
                </a:lnTo>
                <a:cubicBezTo>
                  <a:pt x="407144" y="898339"/>
                  <a:pt x="405270" y="897536"/>
                  <a:pt x="403128" y="896465"/>
                </a:cubicBezTo>
                <a:cubicBezTo>
                  <a:pt x="399381" y="894324"/>
                  <a:pt x="395633" y="890576"/>
                  <a:pt x="392421" y="886294"/>
                </a:cubicBezTo>
                <a:lnTo>
                  <a:pt x="367527" y="851227"/>
                </a:lnTo>
                <a:close/>
                <a:moveTo>
                  <a:pt x="17667" y="717119"/>
                </a:moveTo>
                <a:cubicBezTo>
                  <a:pt x="21415" y="720331"/>
                  <a:pt x="25697" y="723543"/>
                  <a:pt x="30516" y="726220"/>
                </a:cubicBezTo>
                <a:lnTo>
                  <a:pt x="139997" y="789393"/>
                </a:lnTo>
                <a:lnTo>
                  <a:pt x="139730" y="841055"/>
                </a:lnTo>
                <a:lnTo>
                  <a:pt x="38814" y="782969"/>
                </a:lnTo>
                <a:cubicBezTo>
                  <a:pt x="24894" y="774938"/>
                  <a:pt x="17132" y="764766"/>
                  <a:pt x="17132" y="754059"/>
                </a:cubicBezTo>
                <a:lnTo>
                  <a:pt x="17667" y="717119"/>
                </a:lnTo>
                <a:close/>
                <a:moveTo>
                  <a:pt x="17667" y="859258"/>
                </a:moveTo>
                <a:cubicBezTo>
                  <a:pt x="21415" y="862470"/>
                  <a:pt x="25697" y="865682"/>
                  <a:pt x="30516" y="868359"/>
                </a:cubicBezTo>
                <a:lnTo>
                  <a:pt x="139730" y="931264"/>
                </a:lnTo>
                <a:lnTo>
                  <a:pt x="139462" y="981856"/>
                </a:lnTo>
                <a:cubicBezTo>
                  <a:pt x="139462" y="982123"/>
                  <a:pt x="139462" y="982659"/>
                  <a:pt x="139462" y="982927"/>
                </a:cubicBezTo>
                <a:lnTo>
                  <a:pt x="39082" y="924840"/>
                </a:lnTo>
                <a:cubicBezTo>
                  <a:pt x="25162" y="916809"/>
                  <a:pt x="17399" y="906637"/>
                  <a:pt x="17399" y="895930"/>
                </a:cubicBezTo>
                <a:lnTo>
                  <a:pt x="17667" y="859258"/>
                </a:lnTo>
                <a:close/>
                <a:moveTo>
                  <a:pt x="17667" y="1001129"/>
                </a:moveTo>
                <a:cubicBezTo>
                  <a:pt x="19541" y="1002735"/>
                  <a:pt x="21415" y="1004341"/>
                  <a:pt x="23556" y="1005679"/>
                </a:cubicBezTo>
                <a:cubicBezTo>
                  <a:pt x="23556" y="1005679"/>
                  <a:pt x="23556" y="1005679"/>
                  <a:pt x="23556" y="1005679"/>
                </a:cubicBezTo>
                <a:cubicBezTo>
                  <a:pt x="25697" y="1007285"/>
                  <a:pt x="28107" y="1008624"/>
                  <a:pt x="30516" y="1009962"/>
                </a:cubicBezTo>
                <a:lnTo>
                  <a:pt x="162750" y="1086252"/>
                </a:lnTo>
                <a:cubicBezTo>
                  <a:pt x="163553" y="1087858"/>
                  <a:pt x="164089" y="1089464"/>
                  <a:pt x="164892" y="1091070"/>
                </a:cubicBezTo>
                <a:cubicBezTo>
                  <a:pt x="165963" y="1093479"/>
                  <a:pt x="167301" y="1095888"/>
                  <a:pt x="169175" y="1098565"/>
                </a:cubicBezTo>
                <a:lnTo>
                  <a:pt x="213610" y="1167359"/>
                </a:lnTo>
                <a:lnTo>
                  <a:pt x="39349" y="1066711"/>
                </a:lnTo>
                <a:cubicBezTo>
                  <a:pt x="25430" y="1058681"/>
                  <a:pt x="17667" y="1048508"/>
                  <a:pt x="17667" y="1037801"/>
                </a:cubicBezTo>
                <a:lnTo>
                  <a:pt x="17667" y="1001129"/>
                </a:lnTo>
                <a:close/>
                <a:moveTo>
                  <a:pt x="1346170" y="1180476"/>
                </a:moveTo>
                <a:cubicBezTo>
                  <a:pt x="1346170" y="1190915"/>
                  <a:pt x="1338675" y="1200819"/>
                  <a:pt x="1325024" y="1208850"/>
                </a:cubicBezTo>
                <a:lnTo>
                  <a:pt x="742281" y="1547467"/>
                </a:lnTo>
                <a:cubicBezTo>
                  <a:pt x="710962" y="1565669"/>
                  <a:pt x="657693" y="1565669"/>
                  <a:pt x="626107" y="1547467"/>
                </a:cubicBezTo>
                <a:lnTo>
                  <a:pt x="39349" y="1208850"/>
                </a:lnTo>
                <a:cubicBezTo>
                  <a:pt x="25430" y="1200819"/>
                  <a:pt x="17667" y="1190647"/>
                  <a:pt x="17667" y="1179940"/>
                </a:cubicBezTo>
                <a:lnTo>
                  <a:pt x="17667" y="1143000"/>
                </a:lnTo>
                <a:cubicBezTo>
                  <a:pt x="21415" y="1146212"/>
                  <a:pt x="25697" y="1149424"/>
                  <a:pt x="30516" y="1152101"/>
                </a:cubicBezTo>
                <a:lnTo>
                  <a:pt x="617274" y="1490718"/>
                </a:lnTo>
                <a:cubicBezTo>
                  <a:pt x="654214" y="1512133"/>
                  <a:pt x="714442" y="1512133"/>
                  <a:pt x="751114" y="1490718"/>
                </a:cubicBezTo>
                <a:lnTo>
                  <a:pt x="1333857" y="1152101"/>
                </a:lnTo>
                <a:cubicBezTo>
                  <a:pt x="1336266" y="1150763"/>
                  <a:pt x="1338408" y="1149424"/>
                  <a:pt x="1340549" y="1147818"/>
                </a:cubicBezTo>
                <a:cubicBezTo>
                  <a:pt x="1341352" y="1147283"/>
                  <a:pt x="1341887" y="1146748"/>
                  <a:pt x="1342423" y="1146212"/>
                </a:cubicBezTo>
                <a:cubicBezTo>
                  <a:pt x="1343761" y="1145409"/>
                  <a:pt x="1344832" y="1144339"/>
                  <a:pt x="1345903" y="1143268"/>
                </a:cubicBezTo>
                <a:lnTo>
                  <a:pt x="1346170" y="1180476"/>
                </a:lnTo>
                <a:close/>
                <a:moveTo>
                  <a:pt x="1325024" y="994705"/>
                </a:moveTo>
                <a:lnTo>
                  <a:pt x="742281" y="1333322"/>
                </a:lnTo>
                <a:cubicBezTo>
                  <a:pt x="710962" y="1351524"/>
                  <a:pt x="657693" y="1351524"/>
                  <a:pt x="626107" y="1333322"/>
                </a:cubicBezTo>
                <a:lnTo>
                  <a:pt x="449705" y="1231335"/>
                </a:lnTo>
                <a:lnTo>
                  <a:pt x="467907" y="1220628"/>
                </a:lnTo>
                <a:cubicBezTo>
                  <a:pt x="469246" y="1219825"/>
                  <a:pt x="470316" y="1219022"/>
                  <a:pt x="471655" y="1217951"/>
                </a:cubicBezTo>
                <a:cubicBezTo>
                  <a:pt x="476205" y="1213400"/>
                  <a:pt x="480488" y="1208047"/>
                  <a:pt x="483968" y="1201890"/>
                </a:cubicBezTo>
                <a:lnTo>
                  <a:pt x="617274" y="1278982"/>
                </a:lnTo>
                <a:cubicBezTo>
                  <a:pt x="635744" y="1289689"/>
                  <a:pt x="660103" y="1295043"/>
                  <a:pt x="684194" y="1295043"/>
                </a:cubicBezTo>
                <a:cubicBezTo>
                  <a:pt x="708553" y="1295043"/>
                  <a:pt x="732644" y="1289689"/>
                  <a:pt x="751114" y="1278982"/>
                </a:cubicBezTo>
                <a:lnTo>
                  <a:pt x="1331448" y="941704"/>
                </a:lnTo>
                <a:cubicBezTo>
                  <a:pt x="1341352" y="948931"/>
                  <a:pt x="1346706" y="957497"/>
                  <a:pt x="1346706" y="966330"/>
                </a:cubicBezTo>
                <a:cubicBezTo>
                  <a:pt x="1346170" y="976770"/>
                  <a:pt x="1338675" y="986942"/>
                  <a:pt x="1325024" y="994705"/>
                </a:cubicBezTo>
                <a:close/>
                <a:moveTo>
                  <a:pt x="1346170" y="754594"/>
                </a:moveTo>
                <a:cubicBezTo>
                  <a:pt x="1346170" y="765034"/>
                  <a:pt x="1338675" y="774938"/>
                  <a:pt x="1325024" y="782969"/>
                </a:cubicBezTo>
                <a:lnTo>
                  <a:pt x="742281" y="1121586"/>
                </a:lnTo>
                <a:cubicBezTo>
                  <a:pt x="710962" y="1139788"/>
                  <a:pt x="657693" y="1139788"/>
                  <a:pt x="626107" y="1121586"/>
                </a:cubicBezTo>
                <a:lnTo>
                  <a:pt x="499494" y="1048508"/>
                </a:lnTo>
                <a:lnTo>
                  <a:pt x="499761" y="996846"/>
                </a:lnTo>
                <a:lnTo>
                  <a:pt x="617541" y="1064837"/>
                </a:lnTo>
                <a:cubicBezTo>
                  <a:pt x="654481" y="1086252"/>
                  <a:pt x="714710" y="1086252"/>
                  <a:pt x="751382" y="1064837"/>
                </a:cubicBezTo>
                <a:lnTo>
                  <a:pt x="1334125" y="726220"/>
                </a:lnTo>
                <a:cubicBezTo>
                  <a:pt x="1336534" y="724881"/>
                  <a:pt x="1338675" y="723543"/>
                  <a:pt x="1340817" y="721937"/>
                </a:cubicBezTo>
                <a:cubicBezTo>
                  <a:pt x="1341352" y="721402"/>
                  <a:pt x="1341887" y="721134"/>
                  <a:pt x="1342690" y="720599"/>
                </a:cubicBezTo>
                <a:cubicBezTo>
                  <a:pt x="1344029" y="719528"/>
                  <a:pt x="1345367" y="718725"/>
                  <a:pt x="1346438" y="717654"/>
                </a:cubicBezTo>
                <a:lnTo>
                  <a:pt x="1346170" y="754594"/>
                </a:lnTo>
                <a:close/>
              </a:path>
            </a:pathLst>
          </a:custGeom>
          <a:solidFill>
            <a:schemeClr val="accent3"/>
          </a:solidFill>
          <a:ln>
            <a:noFill/>
          </a:ln>
        </p:spPr>
        <p:txBody>
          <a:bodyPr spcFirstLastPara="1" wrap="square" lIns="121900" tIns="60933" rIns="121900" bIns="60933"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1649719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52"/>
        <p:cNvGrpSpPr/>
        <p:nvPr/>
      </p:nvGrpSpPr>
      <p:grpSpPr>
        <a:xfrm>
          <a:off x="0" y="0"/>
          <a:ext cx="0" cy="0"/>
          <a:chOff x="0" y="0"/>
          <a:chExt cx="0" cy="0"/>
        </a:xfrm>
      </p:grpSpPr>
      <p:sp>
        <p:nvSpPr>
          <p:cNvPr id="353" name="Google Shape;353;p11"/>
          <p:cNvSpPr txBox="1">
            <a:spLocks noGrp="1"/>
          </p:cNvSpPr>
          <p:nvPr>
            <p:ph type="body" idx="1"/>
          </p:nvPr>
        </p:nvSpPr>
        <p:spPr>
          <a:xfrm>
            <a:off x="415600" y="5640767"/>
            <a:ext cx="7998400" cy="806800"/>
          </a:xfrm>
          <a:prstGeom prst="rect">
            <a:avLst/>
          </a:prstGeom>
        </p:spPr>
        <p:txBody>
          <a:bodyPr spcFirstLastPara="1" wrap="square" lIns="91425" tIns="91425" rIns="91425" bIns="91425" anchor="ctr" anchorCtr="0">
            <a:noAutofit/>
          </a:bodyPr>
          <a:lstStyle>
            <a:lvl1pPr marL="609585" lvl="0" indent="-304792">
              <a:lnSpc>
                <a:spcPct val="100000"/>
              </a:lnSpc>
              <a:spcBef>
                <a:spcPts val="0"/>
              </a:spcBef>
              <a:spcAft>
                <a:spcPts val="0"/>
              </a:spcAft>
              <a:buSzPts val="1800"/>
              <a:buNone/>
              <a:defRPr/>
            </a:lvl1pPr>
          </a:lstStyle>
          <a:p>
            <a:endParaRPr/>
          </a:p>
        </p:txBody>
      </p:sp>
      <p:sp>
        <p:nvSpPr>
          <p:cNvPr id="354" name="Google Shape;354;p11"/>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1763172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accent2"/>
            </a:gs>
            <a:gs pos="100000">
              <a:schemeClr val="accent1"/>
            </a:gs>
          </a:gsLst>
          <a:lin ang="1619866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3600"/>
              <a:buFont typeface="Source Code Pro"/>
              <a:buNone/>
              <a:defRPr sz="3600" b="1">
                <a:solidFill>
                  <a:srgbClr val="FFFFFF"/>
                </a:solidFill>
                <a:latin typeface="Source Code Pro"/>
                <a:ea typeface="Source Code Pro"/>
                <a:cs typeface="Source Code Pro"/>
                <a:sym typeface="Source Code Pro"/>
              </a:defRPr>
            </a:lvl1pPr>
            <a:lvl2pPr lvl="1">
              <a:spcBef>
                <a:spcPts val="0"/>
              </a:spcBef>
              <a:spcAft>
                <a:spcPts val="0"/>
              </a:spcAft>
              <a:buClr>
                <a:srgbClr val="FFFFFF"/>
              </a:buClr>
              <a:buSzPts val="2800"/>
              <a:buNone/>
              <a:defRPr sz="2800">
                <a:solidFill>
                  <a:srgbClr val="FFFFFF"/>
                </a:solidFill>
              </a:defRPr>
            </a:lvl2pPr>
            <a:lvl3pPr lvl="2">
              <a:spcBef>
                <a:spcPts val="0"/>
              </a:spcBef>
              <a:spcAft>
                <a:spcPts val="0"/>
              </a:spcAft>
              <a:buClr>
                <a:srgbClr val="FFFFFF"/>
              </a:buClr>
              <a:buSzPts val="2800"/>
              <a:buNone/>
              <a:defRPr sz="2800">
                <a:solidFill>
                  <a:srgbClr val="FFFFFF"/>
                </a:solidFill>
              </a:defRPr>
            </a:lvl3pPr>
            <a:lvl4pPr lvl="3">
              <a:spcBef>
                <a:spcPts val="0"/>
              </a:spcBef>
              <a:spcAft>
                <a:spcPts val="0"/>
              </a:spcAft>
              <a:buClr>
                <a:srgbClr val="FFFFFF"/>
              </a:buClr>
              <a:buSzPts val="2800"/>
              <a:buNone/>
              <a:defRPr sz="2800">
                <a:solidFill>
                  <a:srgbClr val="FFFFFF"/>
                </a:solidFill>
              </a:defRPr>
            </a:lvl4pPr>
            <a:lvl5pPr lvl="4">
              <a:spcBef>
                <a:spcPts val="0"/>
              </a:spcBef>
              <a:spcAft>
                <a:spcPts val="0"/>
              </a:spcAft>
              <a:buClr>
                <a:srgbClr val="FFFFFF"/>
              </a:buClr>
              <a:buSzPts val="2800"/>
              <a:buNone/>
              <a:defRPr sz="2800">
                <a:solidFill>
                  <a:srgbClr val="FFFFFF"/>
                </a:solidFill>
              </a:defRPr>
            </a:lvl5pPr>
            <a:lvl6pPr lvl="5">
              <a:spcBef>
                <a:spcPts val="0"/>
              </a:spcBef>
              <a:spcAft>
                <a:spcPts val="0"/>
              </a:spcAft>
              <a:buClr>
                <a:srgbClr val="FFFFFF"/>
              </a:buClr>
              <a:buSzPts val="2800"/>
              <a:buNone/>
              <a:defRPr sz="2800">
                <a:solidFill>
                  <a:srgbClr val="FFFFFF"/>
                </a:solidFill>
              </a:defRPr>
            </a:lvl6pPr>
            <a:lvl7pPr lvl="6">
              <a:spcBef>
                <a:spcPts val="0"/>
              </a:spcBef>
              <a:spcAft>
                <a:spcPts val="0"/>
              </a:spcAft>
              <a:buClr>
                <a:srgbClr val="FFFFFF"/>
              </a:buClr>
              <a:buSzPts val="2800"/>
              <a:buNone/>
              <a:defRPr sz="2800">
                <a:solidFill>
                  <a:srgbClr val="FFFFFF"/>
                </a:solidFill>
              </a:defRPr>
            </a:lvl7pPr>
            <a:lvl8pPr lvl="7">
              <a:spcBef>
                <a:spcPts val="0"/>
              </a:spcBef>
              <a:spcAft>
                <a:spcPts val="0"/>
              </a:spcAft>
              <a:buClr>
                <a:srgbClr val="FFFFFF"/>
              </a:buClr>
              <a:buSzPts val="2800"/>
              <a:buNone/>
              <a:defRPr sz="2800">
                <a:solidFill>
                  <a:srgbClr val="FFFFFF"/>
                </a:solidFill>
              </a:defRPr>
            </a:lvl8pPr>
            <a:lvl9pPr lvl="8">
              <a:spcBef>
                <a:spcPts val="0"/>
              </a:spcBef>
              <a:spcAft>
                <a:spcPts val="0"/>
              </a:spcAft>
              <a:buClr>
                <a:srgbClr val="FFFFFF"/>
              </a:buClr>
              <a:buSzPts val="2800"/>
              <a:buNone/>
              <a:defRPr sz="2800">
                <a:solidFill>
                  <a:srgbClr val="FFFFFF"/>
                </a:solidFill>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SzPts val="1800"/>
              <a:buFont typeface="Muli"/>
              <a:buChar char="●"/>
              <a:defRPr sz="1800">
                <a:latin typeface="Muli"/>
                <a:ea typeface="Muli"/>
                <a:cs typeface="Muli"/>
                <a:sym typeface="Muli"/>
              </a:defRPr>
            </a:lvl1pPr>
            <a:lvl2pPr marL="914400" lvl="1" indent="-342900">
              <a:lnSpc>
                <a:spcPct val="115000"/>
              </a:lnSpc>
              <a:spcBef>
                <a:spcPts val="1600"/>
              </a:spcBef>
              <a:spcAft>
                <a:spcPts val="0"/>
              </a:spcAft>
              <a:buSzPts val="1800"/>
              <a:buFont typeface="Muli"/>
              <a:buChar char="○"/>
              <a:defRPr sz="1800">
                <a:latin typeface="Muli"/>
                <a:ea typeface="Muli"/>
                <a:cs typeface="Muli"/>
                <a:sym typeface="Muli"/>
              </a:defRPr>
            </a:lvl2pPr>
            <a:lvl3pPr marL="1371600" lvl="2" indent="-342900">
              <a:lnSpc>
                <a:spcPct val="115000"/>
              </a:lnSpc>
              <a:spcBef>
                <a:spcPts val="1600"/>
              </a:spcBef>
              <a:spcAft>
                <a:spcPts val="0"/>
              </a:spcAft>
              <a:buSzPts val="1800"/>
              <a:buFont typeface="Muli"/>
              <a:buChar char="■"/>
              <a:defRPr sz="1800">
                <a:latin typeface="Muli"/>
                <a:ea typeface="Muli"/>
                <a:cs typeface="Muli"/>
                <a:sym typeface="Muli"/>
              </a:defRPr>
            </a:lvl3pPr>
            <a:lvl4pPr marL="1828800" lvl="3" indent="-342900">
              <a:lnSpc>
                <a:spcPct val="115000"/>
              </a:lnSpc>
              <a:spcBef>
                <a:spcPts val="1600"/>
              </a:spcBef>
              <a:spcAft>
                <a:spcPts val="0"/>
              </a:spcAft>
              <a:buSzPts val="1800"/>
              <a:buFont typeface="Muli"/>
              <a:buChar char="●"/>
              <a:defRPr sz="1800">
                <a:latin typeface="Muli"/>
                <a:ea typeface="Muli"/>
                <a:cs typeface="Muli"/>
                <a:sym typeface="Muli"/>
              </a:defRPr>
            </a:lvl4pPr>
            <a:lvl5pPr marL="2286000" lvl="4" indent="-342900">
              <a:lnSpc>
                <a:spcPct val="115000"/>
              </a:lnSpc>
              <a:spcBef>
                <a:spcPts val="1600"/>
              </a:spcBef>
              <a:spcAft>
                <a:spcPts val="0"/>
              </a:spcAft>
              <a:buSzPts val="1800"/>
              <a:buFont typeface="Muli"/>
              <a:buChar char="○"/>
              <a:defRPr sz="1800">
                <a:latin typeface="Muli"/>
                <a:ea typeface="Muli"/>
                <a:cs typeface="Muli"/>
                <a:sym typeface="Muli"/>
              </a:defRPr>
            </a:lvl5pPr>
            <a:lvl6pPr marL="2743200" lvl="5" indent="-342900">
              <a:lnSpc>
                <a:spcPct val="115000"/>
              </a:lnSpc>
              <a:spcBef>
                <a:spcPts val="1600"/>
              </a:spcBef>
              <a:spcAft>
                <a:spcPts val="0"/>
              </a:spcAft>
              <a:buSzPts val="1800"/>
              <a:buFont typeface="Muli"/>
              <a:buChar char="■"/>
              <a:defRPr sz="1800">
                <a:latin typeface="Muli"/>
                <a:ea typeface="Muli"/>
                <a:cs typeface="Muli"/>
                <a:sym typeface="Muli"/>
              </a:defRPr>
            </a:lvl6pPr>
            <a:lvl7pPr marL="3200400" lvl="6" indent="-342900">
              <a:lnSpc>
                <a:spcPct val="115000"/>
              </a:lnSpc>
              <a:spcBef>
                <a:spcPts val="1600"/>
              </a:spcBef>
              <a:spcAft>
                <a:spcPts val="0"/>
              </a:spcAft>
              <a:buSzPts val="1800"/>
              <a:buFont typeface="Muli"/>
              <a:buChar char="●"/>
              <a:defRPr sz="1800">
                <a:latin typeface="Muli"/>
                <a:ea typeface="Muli"/>
                <a:cs typeface="Muli"/>
                <a:sym typeface="Muli"/>
              </a:defRPr>
            </a:lvl7pPr>
            <a:lvl8pPr marL="3657600" lvl="7" indent="-342900">
              <a:lnSpc>
                <a:spcPct val="115000"/>
              </a:lnSpc>
              <a:spcBef>
                <a:spcPts val="1600"/>
              </a:spcBef>
              <a:spcAft>
                <a:spcPts val="0"/>
              </a:spcAft>
              <a:buSzPts val="1800"/>
              <a:buFont typeface="Muli"/>
              <a:buChar char="○"/>
              <a:defRPr sz="1800">
                <a:latin typeface="Muli"/>
                <a:ea typeface="Muli"/>
                <a:cs typeface="Muli"/>
                <a:sym typeface="Muli"/>
              </a:defRPr>
            </a:lvl8pPr>
            <a:lvl9pPr marL="4114800" lvl="8" indent="-342900">
              <a:lnSpc>
                <a:spcPct val="115000"/>
              </a:lnSpc>
              <a:spcBef>
                <a:spcPts val="1600"/>
              </a:spcBef>
              <a:spcAft>
                <a:spcPts val="1600"/>
              </a:spcAft>
              <a:buSzPts val="1800"/>
              <a:buFont typeface="Muli"/>
              <a:buChar char="■"/>
              <a:defRPr sz="1800">
                <a:latin typeface="Muli"/>
                <a:ea typeface="Muli"/>
                <a:cs typeface="Muli"/>
                <a:sym typeface="Muli"/>
              </a:defRPr>
            </a:lvl9pPr>
          </a:lstStyle>
          <a:p>
            <a:endParaRPr/>
          </a:p>
        </p:txBody>
      </p:sp>
      <p:sp>
        <p:nvSpPr>
          <p:cNvPr id="8" name="Google Shape;8;p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a:buNone/>
              <a:defRPr sz="1333">
                <a:solidFill>
                  <a:schemeClr val="dk2"/>
                </a:solidFill>
              </a:defRPr>
            </a:lvl1pPr>
            <a:lvl2pPr lvl="1" algn="r">
              <a:buNone/>
              <a:defRPr sz="1333">
                <a:solidFill>
                  <a:schemeClr val="dk2"/>
                </a:solidFill>
              </a:defRPr>
            </a:lvl2pPr>
            <a:lvl3pPr lvl="2" algn="r">
              <a:buNone/>
              <a:defRPr sz="1333">
                <a:solidFill>
                  <a:schemeClr val="dk2"/>
                </a:solidFill>
              </a:defRPr>
            </a:lvl3pPr>
            <a:lvl4pPr lvl="3" algn="r">
              <a:buNone/>
              <a:defRPr sz="1333">
                <a:solidFill>
                  <a:schemeClr val="dk2"/>
                </a:solidFill>
              </a:defRPr>
            </a:lvl4pPr>
            <a:lvl5pPr lvl="4" algn="r">
              <a:buNone/>
              <a:defRPr sz="1333">
                <a:solidFill>
                  <a:schemeClr val="dk2"/>
                </a:solidFill>
              </a:defRPr>
            </a:lvl5pPr>
            <a:lvl6pPr lvl="5" algn="r">
              <a:buNone/>
              <a:defRPr sz="1333">
                <a:solidFill>
                  <a:schemeClr val="dk2"/>
                </a:solidFill>
              </a:defRPr>
            </a:lvl6pPr>
            <a:lvl7pPr lvl="6" algn="r">
              <a:buNone/>
              <a:defRPr sz="1333">
                <a:solidFill>
                  <a:schemeClr val="dk2"/>
                </a:solidFill>
              </a:defRPr>
            </a:lvl7pPr>
            <a:lvl8pPr lvl="7" algn="r">
              <a:buNone/>
              <a:defRPr sz="1333">
                <a:solidFill>
                  <a:schemeClr val="dk2"/>
                </a:solidFill>
              </a:defRPr>
            </a:lvl8pPr>
            <a:lvl9pPr lvl="8" algn="r">
              <a:buNone/>
              <a:defRPr sz="1333">
                <a:solidFill>
                  <a:schemeClr val="dk2"/>
                </a:solidFill>
              </a:defRPr>
            </a:lvl9pPr>
          </a:lstStyle>
          <a:p>
            <a:fld id="{00000000-1234-1234-1234-123412341234}" type="slidenum">
              <a:rPr lang="en-GB" smtClean="0"/>
              <a:pPr/>
              <a:t>‹#›</a:t>
            </a:fld>
            <a:endParaRPr lang="en-GB"/>
          </a:p>
        </p:txBody>
      </p:sp>
      <p:sp>
        <p:nvSpPr>
          <p:cNvPr id="9" name="Google Shape;9;p1"/>
          <p:cNvSpPr txBox="1"/>
          <p:nvPr/>
        </p:nvSpPr>
        <p:spPr>
          <a:xfrm rot="5400000">
            <a:off x="-1007400" y="6538067"/>
            <a:ext cx="2106400" cy="498000"/>
          </a:xfrm>
          <a:prstGeom prst="rect">
            <a:avLst/>
          </a:prstGeom>
          <a:noFill/>
          <a:ln>
            <a:noFill/>
          </a:ln>
        </p:spPr>
        <p:txBody>
          <a:bodyPr spcFirstLastPara="1" wrap="square" lIns="121900" tIns="121900" rIns="121900" bIns="121900" anchor="t" anchorCtr="0">
            <a:noAutofit/>
          </a:bodyPr>
          <a:lstStyle/>
          <a:p>
            <a:pPr marL="0" lvl="0" indent="0" algn="l" rtl="0">
              <a:spcBef>
                <a:spcPts val="0"/>
              </a:spcBef>
              <a:spcAft>
                <a:spcPts val="0"/>
              </a:spcAft>
              <a:buNone/>
            </a:pPr>
            <a:r>
              <a:rPr lang="en-GB" sz="1200">
                <a:solidFill>
                  <a:srgbClr val="F1E6E2"/>
                </a:solidFill>
                <a:latin typeface="Barlow Condensed"/>
                <a:ea typeface="Barlow Condensed"/>
                <a:cs typeface="Barlow Condensed"/>
                <a:sym typeface="Barlow Condensed"/>
              </a:rPr>
              <a:t>SLIDESMANIA.COM</a:t>
            </a:r>
            <a:endParaRPr sz="1200">
              <a:solidFill>
                <a:srgbClr val="F1E6E2"/>
              </a:solidFill>
              <a:latin typeface="Barlow Condensed"/>
              <a:ea typeface="Barlow Condensed"/>
              <a:cs typeface="Barlow Condensed"/>
              <a:sym typeface="Barlow Condensed"/>
            </a:endParaRPr>
          </a:p>
        </p:txBody>
      </p:sp>
    </p:spTree>
    <p:extLst>
      <p:ext uri="{BB962C8B-B14F-4D97-AF65-F5344CB8AC3E}">
        <p14:creationId xmlns:p14="http://schemas.microsoft.com/office/powerpoint/2010/main" val="1917089750"/>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9A0BDF-A58A-4625-9CC9-CD0CDFD315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D4E3D137-3CBA-438A-A132-783FB1BB09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Date Placeholder 3">
            <a:extLst>
              <a:ext uri="{FF2B5EF4-FFF2-40B4-BE49-F238E27FC236}">
                <a16:creationId xmlns:a16="http://schemas.microsoft.com/office/drawing/2014/main" id="{C2B16F81-980C-485A-980C-B3AC8AA81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D54698-0E7F-4C67-AA18-FA391A488C75}" type="datetimeFigureOut">
              <a:rPr lang="vi-VN" smtClean="0"/>
              <a:t>16/01/2022</a:t>
            </a:fld>
            <a:endParaRPr lang="vi-VN"/>
          </a:p>
        </p:txBody>
      </p:sp>
      <p:sp>
        <p:nvSpPr>
          <p:cNvPr id="5" name="Footer Placeholder 4">
            <a:extLst>
              <a:ext uri="{FF2B5EF4-FFF2-40B4-BE49-F238E27FC236}">
                <a16:creationId xmlns:a16="http://schemas.microsoft.com/office/drawing/2014/main" id="{B7245429-7356-43FB-9247-0C84DD639B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vi-VN"/>
          </a:p>
        </p:txBody>
      </p:sp>
      <p:sp>
        <p:nvSpPr>
          <p:cNvPr id="6" name="Slide Number Placeholder 5">
            <a:extLst>
              <a:ext uri="{FF2B5EF4-FFF2-40B4-BE49-F238E27FC236}">
                <a16:creationId xmlns:a16="http://schemas.microsoft.com/office/drawing/2014/main" id="{1E35EF95-1B01-4D73-8CF3-441A83E80A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4A3AC-5D55-4A4D-A194-B64FB3EA77ED}" type="slidenum">
              <a:rPr lang="vi-VN" smtClean="0"/>
              <a:t>‹#›</a:t>
            </a:fld>
            <a:endParaRPr lang="vi-VN"/>
          </a:p>
        </p:txBody>
      </p:sp>
    </p:spTree>
    <p:extLst>
      <p:ext uri="{BB962C8B-B14F-4D97-AF65-F5344CB8AC3E}">
        <p14:creationId xmlns:p14="http://schemas.microsoft.com/office/powerpoint/2010/main" val="363370760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ftp://ftp.idsia.ch/pub/juergen/TimeCount-IJCNN2000.pdf" TargetMode="Externa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www.worldweatheronline.com/ho-chi-minh-city-weather-history/vn.aspx" TargetMode="External"/><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25.gif"/></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9.png"/><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Layout" Target="../slideLayouts/slideLayout14.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2.png"/><Relationship Id="rId1" Type="http://schemas.openxmlformats.org/officeDocument/2006/relationships/slideLayout" Target="../slideLayouts/slideLayout14.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2.png"/><Relationship Id="rId1" Type="http://schemas.openxmlformats.org/officeDocument/2006/relationships/slideLayout" Target="../slideLayouts/slideLayout14.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2.png"/><Relationship Id="rId1" Type="http://schemas.openxmlformats.org/officeDocument/2006/relationships/slideLayout" Target="../slideLayouts/slideLayout14.xml"/><Relationship Id="rId5" Type="http://schemas.openxmlformats.org/officeDocument/2006/relationships/image" Target="../media/image55.gif"/><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2.png"/><Relationship Id="rId1" Type="http://schemas.openxmlformats.org/officeDocument/2006/relationships/slideLayout" Target="../slideLayouts/slideLayout14.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2.png"/><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2.png"/><Relationship Id="rId1" Type="http://schemas.openxmlformats.org/officeDocument/2006/relationships/slideLayout" Target="../slideLayouts/slideLayout20.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2.png"/><Relationship Id="rId1" Type="http://schemas.openxmlformats.org/officeDocument/2006/relationships/slideLayout" Target="../slideLayouts/slideLayout2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1"/>
          <p:cNvSpPr txBox="1">
            <a:spLocks noGrp="1"/>
          </p:cNvSpPr>
          <p:nvPr>
            <p:ph type="ctrTitle"/>
          </p:nvPr>
        </p:nvSpPr>
        <p:spPr>
          <a:xfrm>
            <a:off x="521317" y="1952967"/>
            <a:ext cx="11360800" cy="1942000"/>
          </a:xfrm>
          <a:prstGeom prst="rect">
            <a:avLst/>
          </a:prstGeom>
        </p:spPr>
        <p:txBody>
          <a:bodyPr spcFirstLastPara="1" wrap="square" lIns="121900" tIns="121900" rIns="121900" bIns="121900" anchor="b" anchorCtr="0">
            <a:noAutofit/>
          </a:bodyPr>
          <a:lstStyle/>
          <a:p>
            <a:r>
              <a:rPr lang="en-US" sz="5067" dirty="0">
                <a:latin typeface="Amasis MT Pro" panose="02040504050005020304" pitchFamily="18" charset="0"/>
              </a:rPr>
              <a:t>NHẬP MÔN HỌC MÁY</a:t>
            </a:r>
            <a:br>
              <a:rPr lang="en-US" sz="5067" dirty="0">
                <a:latin typeface="Amasis MT Pro" panose="02040504050005020304" pitchFamily="18" charset="0"/>
              </a:rPr>
            </a:br>
            <a:r>
              <a:rPr lang="en-US" sz="5067" dirty="0">
                <a:latin typeface="Amasis MT Pro" panose="02040504050005020304" pitchFamily="18" charset="0"/>
              </a:rPr>
              <a:t>ĐỒ ÁN CUỐI KỲ</a:t>
            </a:r>
          </a:p>
        </p:txBody>
      </p:sp>
      <p:grpSp>
        <p:nvGrpSpPr>
          <p:cNvPr id="325" name="Google Shape;325;p21"/>
          <p:cNvGrpSpPr/>
          <p:nvPr/>
        </p:nvGrpSpPr>
        <p:grpSpPr>
          <a:xfrm>
            <a:off x="-101174" y="3044665"/>
            <a:ext cx="1029751" cy="663880"/>
            <a:chOff x="-75881" y="2283499"/>
            <a:chExt cx="772313" cy="497910"/>
          </a:xfrm>
        </p:grpSpPr>
        <p:sp>
          <p:nvSpPr>
            <p:cNvPr id="326" name="Google Shape;326;p21"/>
            <p:cNvSpPr/>
            <p:nvPr/>
          </p:nvSpPr>
          <p:spPr>
            <a:xfrm>
              <a:off x="36336" y="2283499"/>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spcFirstLastPara="1" wrap="square" lIns="121900" tIns="121900" rIns="121900" bIns="121900" anchor="ctr" anchorCtr="0">
              <a:noAutofit/>
            </a:bodyPr>
            <a:lstStyle/>
            <a:p>
              <a:endParaRPr sz="2400"/>
            </a:p>
          </p:txBody>
        </p:sp>
        <p:sp>
          <p:nvSpPr>
            <p:cNvPr id="327" name="Google Shape;327;p21"/>
            <p:cNvSpPr/>
            <p:nvPr/>
          </p:nvSpPr>
          <p:spPr>
            <a:xfrm>
              <a:off x="-75881" y="22836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28" name="Google Shape;328;p21"/>
          <p:cNvGrpSpPr/>
          <p:nvPr/>
        </p:nvGrpSpPr>
        <p:grpSpPr>
          <a:xfrm>
            <a:off x="7133522" y="133736"/>
            <a:ext cx="561205" cy="664321"/>
            <a:chOff x="5350141" y="100301"/>
            <a:chExt cx="420904" cy="498241"/>
          </a:xfrm>
        </p:grpSpPr>
        <p:sp>
          <p:nvSpPr>
            <p:cNvPr id="329" name="Google Shape;329;p21"/>
            <p:cNvSpPr/>
            <p:nvPr/>
          </p:nvSpPr>
          <p:spPr>
            <a:xfrm>
              <a:off x="5379886" y="136118"/>
              <a:ext cx="286978" cy="165098"/>
            </a:xfrm>
            <a:custGeom>
              <a:avLst/>
              <a:gdLst/>
              <a:ahLst/>
              <a:cxnLst/>
              <a:rect l="l" t="t" r="r" b="b"/>
              <a:pathLst>
                <a:path w="8672" h="4989" extrusionOk="0">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rgbClr val="FEB8B3"/>
            </a:solidFill>
            <a:ln>
              <a:noFill/>
            </a:ln>
          </p:spPr>
          <p:txBody>
            <a:bodyPr spcFirstLastPara="1" wrap="square" lIns="121900" tIns="121900" rIns="121900" bIns="121900" anchor="ctr" anchorCtr="0">
              <a:noAutofit/>
            </a:bodyPr>
            <a:lstStyle/>
            <a:p>
              <a:endParaRPr sz="2400"/>
            </a:p>
          </p:txBody>
        </p:sp>
        <p:sp>
          <p:nvSpPr>
            <p:cNvPr id="330" name="Google Shape;330;p21"/>
            <p:cNvSpPr/>
            <p:nvPr/>
          </p:nvSpPr>
          <p:spPr>
            <a:xfrm>
              <a:off x="5350141" y="100301"/>
              <a:ext cx="420904" cy="498241"/>
            </a:xfrm>
            <a:custGeom>
              <a:avLst/>
              <a:gdLst/>
              <a:ahLst/>
              <a:cxnLst/>
              <a:rect l="l" t="t" r="r" b="b"/>
              <a:pathLst>
                <a:path w="12719" h="15056" extrusionOk="0">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36" name="Google Shape;336;p21"/>
          <p:cNvGrpSpPr/>
          <p:nvPr/>
        </p:nvGrpSpPr>
        <p:grpSpPr>
          <a:xfrm>
            <a:off x="10779551" y="4184327"/>
            <a:ext cx="1368839" cy="1409123"/>
            <a:chOff x="8084663" y="3138245"/>
            <a:chExt cx="1026629" cy="1056842"/>
          </a:xfrm>
        </p:grpSpPr>
        <p:sp>
          <p:nvSpPr>
            <p:cNvPr id="337" name="Google Shape;337;p21"/>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8" name="Google Shape;338;p21"/>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9" name="Google Shape;339;p21"/>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0" name="Google Shape;340;p21"/>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1" name="Google Shape;341;p21"/>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2" name="Google Shape;342;p21"/>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51" name="Google Shape;351;p21"/>
          <p:cNvGrpSpPr/>
          <p:nvPr/>
        </p:nvGrpSpPr>
        <p:grpSpPr>
          <a:xfrm>
            <a:off x="884075" y="112806"/>
            <a:ext cx="1066903" cy="1002924"/>
            <a:chOff x="734290" y="251983"/>
            <a:chExt cx="800177" cy="752193"/>
          </a:xfrm>
        </p:grpSpPr>
        <p:sp>
          <p:nvSpPr>
            <p:cNvPr id="352" name="Google Shape;352;p21"/>
            <p:cNvSpPr/>
            <p:nvPr/>
          </p:nvSpPr>
          <p:spPr>
            <a:xfrm>
              <a:off x="853989" y="360427"/>
              <a:ext cx="515085" cy="529745"/>
            </a:xfrm>
            <a:custGeom>
              <a:avLst/>
              <a:gdLst/>
              <a:ahLst/>
              <a:cxnLst/>
              <a:rect l="l" t="t" r="r" b="b"/>
              <a:pathLst>
                <a:path w="15565" h="16008" extrusionOk="0">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rgbClr val="FED58A"/>
            </a:solidFill>
            <a:ln>
              <a:noFill/>
            </a:ln>
          </p:spPr>
          <p:txBody>
            <a:bodyPr spcFirstLastPara="1" wrap="square" lIns="121900" tIns="121900" rIns="121900" bIns="121900" anchor="ctr" anchorCtr="0">
              <a:noAutofit/>
            </a:bodyPr>
            <a:lstStyle/>
            <a:p>
              <a:endParaRPr sz="2400" dirty="0"/>
            </a:p>
          </p:txBody>
        </p:sp>
        <p:sp>
          <p:nvSpPr>
            <p:cNvPr id="353" name="Google Shape;353;p21"/>
            <p:cNvSpPr/>
            <p:nvPr/>
          </p:nvSpPr>
          <p:spPr>
            <a:xfrm>
              <a:off x="734290" y="251983"/>
              <a:ext cx="800177" cy="752193"/>
            </a:xfrm>
            <a:custGeom>
              <a:avLst/>
              <a:gdLst/>
              <a:ahLst/>
              <a:cxnLst/>
              <a:rect l="l" t="t" r="r" b="b"/>
              <a:pathLst>
                <a:path w="24180" h="22730" extrusionOk="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57" name="Google Shape;357;p21"/>
          <p:cNvGrpSpPr/>
          <p:nvPr/>
        </p:nvGrpSpPr>
        <p:grpSpPr>
          <a:xfrm>
            <a:off x="4192089" y="484673"/>
            <a:ext cx="1450908" cy="811472"/>
            <a:chOff x="3168309" y="474596"/>
            <a:chExt cx="1088181" cy="608604"/>
          </a:xfrm>
        </p:grpSpPr>
        <p:grpSp>
          <p:nvGrpSpPr>
            <p:cNvPr id="358" name="Google Shape;358;p21"/>
            <p:cNvGrpSpPr/>
            <p:nvPr/>
          </p:nvGrpSpPr>
          <p:grpSpPr>
            <a:xfrm>
              <a:off x="3168309" y="517749"/>
              <a:ext cx="1084309" cy="565452"/>
              <a:chOff x="3168309" y="517749"/>
              <a:chExt cx="1084309" cy="565452"/>
            </a:xfrm>
          </p:grpSpPr>
          <p:sp>
            <p:nvSpPr>
              <p:cNvPr id="359" name="Google Shape;359;p21"/>
              <p:cNvSpPr/>
              <p:nvPr/>
            </p:nvSpPr>
            <p:spPr>
              <a:xfrm>
                <a:off x="3179726" y="531913"/>
                <a:ext cx="1066571" cy="534378"/>
              </a:xfrm>
              <a:custGeom>
                <a:avLst/>
                <a:gdLst/>
                <a:ahLst/>
                <a:cxnLst/>
                <a:rect l="l" t="t" r="r" b="b"/>
                <a:pathLst>
                  <a:path w="32230" h="16148" extrusionOk="0">
                    <a:moveTo>
                      <a:pt x="22013" y="0"/>
                    </a:moveTo>
                    <a:cubicBezTo>
                      <a:pt x="20179" y="0"/>
                      <a:pt x="18037" y="563"/>
                      <a:pt x="16955" y="1789"/>
                    </a:cubicBezTo>
                    <a:cubicBezTo>
                      <a:pt x="16780" y="1988"/>
                      <a:pt x="16633" y="2210"/>
                      <a:pt x="16520" y="2449"/>
                    </a:cubicBezTo>
                    <a:cubicBezTo>
                      <a:pt x="16033" y="2843"/>
                      <a:pt x="15581" y="3278"/>
                      <a:pt x="15170" y="3750"/>
                    </a:cubicBezTo>
                    <a:cubicBezTo>
                      <a:pt x="14976" y="3973"/>
                      <a:pt x="14829" y="4232"/>
                      <a:pt x="14737" y="4514"/>
                    </a:cubicBezTo>
                    <a:cubicBezTo>
                      <a:pt x="14258" y="4643"/>
                      <a:pt x="13820" y="4950"/>
                      <a:pt x="13526" y="5479"/>
                    </a:cubicBezTo>
                    <a:cubicBezTo>
                      <a:pt x="13469" y="5583"/>
                      <a:pt x="13403" y="5704"/>
                      <a:pt x="13333" y="5836"/>
                    </a:cubicBezTo>
                    <a:cubicBezTo>
                      <a:pt x="12240" y="3949"/>
                      <a:pt x="10659" y="2446"/>
                      <a:pt x="8225" y="2446"/>
                    </a:cubicBezTo>
                    <a:cubicBezTo>
                      <a:pt x="8215" y="2446"/>
                      <a:pt x="8206" y="2446"/>
                      <a:pt x="8196" y="2446"/>
                    </a:cubicBezTo>
                    <a:cubicBezTo>
                      <a:pt x="6473" y="2456"/>
                      <a:pt x="5287" y="3270"/>
                      <a:pt x="4544" y="4450"/>
                    </a:cubicBezTo>
                    <a:cubicBezTo>
                      <a:pt x="3854" y="4735"/>
                      <a:pt x="3324" y="5369"/>
                      <a:pt x="3334" y="6366"/>
                    </a:cubicBezTo>
                    <a:cubicBezTo>
                      <a:pt x="3350" y="7729"/>
                      <a:pt x="3437" y="9078"/>
                      <a:pt x="3573" y="10426"/>
                    </a:cubicBezTo>
                    <a:cubicBezTo>
                      <a:pt x="3336" y="10400"/>
                      <a:pt x="3098" y="10378"/>
                      <a:pt x="2861" y="10351"/>
                    </a:cubicBezTo>
                    <a:cubicBezTo>
                      <a:pt x="2779" y="10341"/>
                      <a:pt x="2700" y="10337"/>
                      <a:pt x="2622" y="10337"/>
                    </a:cubicBezTo>
                    <a:cubicBezTo>
                      <a:pt x="408" y="10337"/>
                      <a:pt x="0" y="14107"/>
                      <a:pt x="2285" y="14601"/>
                    </a:cubicBezTo>
                    <a:cubicBezTo>
                      <a:pt x="2945" y="14743"/>
                      <a:pt x="3575" y="14817"/>
                      <a:pt x="4197" y="14818"/>
                    </a:cubicBezTo>
                    <a:cubicBezTo>
                      <a:pt x="12530" y="15713"/>
                      <a:pt x="20909" y="15943"/>
                      <a:pt x="29283" y="16146"/>
                    </a:cubicBezTo>
                    <a:cubicBezTo>
                      <a:pt x="29301" y="16147"/>
                      <a:pt x="29320" y="16147"/>
                      <a:pt x="29338" y="16147"/>
                    </a:cubicBezTo>
                    <a:cubicBezTo>
                      <a:pt x="31712" y="16147"/>
                      <a:pt x="32229" y="12465"/>
                      <a:pt x="29858" y="11896"/>
                    </a:cubicBezTo>
                    <a:lnTo>
                      <a:pt x="27828" y="11409"/>
                    </a:lnTo>
                    <a:cubicBezTo>
                      <a:pt x="28227" y="10547"/>
                      <a:pt x="28410" y="9530"/>
                      <a:pt x="28544" y="8530"/>
                    </a:cubicBezTo>
                    <a:cubicBezTo>
                      <a:pt x="28840" y="6353"/>
                      <a:pt x="28590" y="4111"/>
                      <a:pt x="27128" y="2439"/>
                    </a:cubicBezTo>
                    <a:cubicBezTo>
                      <a:pt x="26290" y="1296"/>
                      <a:pt x="25049" y="489"/>
                      <a:pt x="23596" y="161"/>
                    </a:cubicBezTo>
                    <a:cubicBezTo>
                      <a:pt x="23126" y="55"/>
                      <a:pt x="22584" y="0"/>
                      <a:pt x="22013" y="0"/>
                    </a:cubicBezTo>
                    <a:close/>
                  </a:path>
                </a:pathLst>
              </a:custGeom>
              <a:solidFill>
                <a:srgbClr val="A6DFDA"/>
              </a:solidFill>
              <a:ln>
                <a:noFill/>
              </a:ln>
            </p:spPr>
            <p:txBody>
              <a:bodyPr spcFirstLastPara="1" wrap="square" lIns="121900" tIns="121900" rIns="121900" bIns="121900" anchor="ctr" anchorCtr="0">
                <a:noAutofit/>
              </a:bodyPr>
              <a:lstStyle/>
              <a:p>
                <a:endParaRPr sz="2400"/>
              </a:p>
            </p:txBody>
          </p:sp>
          <p:sp>
            <p:nvSpPr>
              <p:cNvPr id="360" name="Google Shape;360;p21"/>
              <p:cNvSpPr/>
              <p:nvPr/>
            </p:nvSpPr>
            <p:spPr>
              <a:xfrm>
                <a:off x="3168309" y="517749"/>
                <a:ext cx="1084309" cy="565452"/>
              </a:xfrm>
              <a:custGeom>
                <a:avLst/>
                <a:gdLst/>
                <a:ahLst/>
                <a:cxnLst/>
                <a:rect l="l" t="t" r="r" b="b"/>
                <a:pathLst>
                  <a:path w="32766" h="17087" extrusionOk="0">
                    <a:moveTo>
                      <a:pt x="22601" y="764"/>
                    </a:moveTo>
                    <a:cubicBezTo>
                      <a:pt x="23317" y="764"/>
                      <a:pt x="24030" y="884"/>
                      <a:pt x="24717" y="1145"/>
                    </a:cubicBezTo>
                    <a:cubicBezTo>
                      <a:pt x="29369" y="2914"/>
                      <a:pt x="29387" y="8595"/>
                      <a:pt x="27194" y="12263"/>
                    </a:cubicBezTo>
                    <a:cubicBezTo>
                      <a:pt x="27017" y="12559"/>
                      <a:pt x="27279" y="12832"/>
                      <a:pt x="27543" y="12832"/>
                    </a:cubicBezTo>
                    <a:cubicBezTo>
                      <a:pt x="27638" y="12832"/>
                      <a:pt x="27733" y="12797"/>
                      <a:pt x="27808" y="12713"/>
                    </a:cubicBezTo>
                    <a:cubicBezTo>
                      <a:pt x="28352" y="12496"/>
                      <a:pt x="28936" y="12316"/>
                      <a:pt x="29506" y="12316"/>
                    </a:cubicBezTo>
                    <a:cubicBezTo>
                      <a:pt x="29983" y="12316"/>
                      <a:pt x="30449" y="12442"/>
                      <a:pt x="30871" y="12778"/>
                    </a:cubicBezTo>
                    <a:cubicBezTo>
                      <a:pt x="32152" y="13795"/>
                      <a:pt x="31389" y="15110"/>
                      <a:pt x="30700" y="16221"/>
                    </a:cubicBezTo>
                    <a:cubicBezTo>
                      <a:pt x="30683" y="16250"/>
                      <a:pt x="30671" y="16280"/>
                      <a:pt x="30666" y="16314"/>
                    </a:cubicBezTo>
                    <a:cubicBezTo>
                      <a:pt x="21461" y="16052"/>
                      <a:pt x="12267" y="15571"/>
                      <a:pt x="3067" y="15231"/>
                    </a:cubicBezTo>
                    <a:cubicBezTo>
                      <a:pt x="3058" y="15217"/>
                      <a:pt x="3045" y="15207"/>
                      <a:pt x="3033" y="15196"/>
                    </a:cubicBezTo>
                    <a:cubicBezTo>
                      <a:pt x="2090" y="14522"/>
                      <a:pt x="1143" y="13517"/>
                      <a:pt x="1388" y="12257"/>
                    </a:cubicBezTo>
                    <a:cubicBezTo>
                      <a:pt x="1542" y="11464"/>
                      <a:pt x="2140" y="10988"/>
                      <a:pt x="2774" y="10988"/>
                    </a:cubicBezTo>
                    <a:cubicBezTo>
                      <a:pt x="3156" y="10988"/>
                      <a:pt x="3550" y="11161"/>
                      <a:pt x="3868" y="11542"/>
                    </a:cubicBezTo>
                    <a:cubicBezTo>
                      <a:pt x="3871" y="11545"/>
                      <a:pt x="3874" y="11545"/>
                      <a:pt x="3877" y="11548"/>
                    </a:cubicBezTo>
                    <a:cubicBezTo>
                      <a:pt x="3894" y="11584"/>
                      <a:pt x="3908" y="11621"/>
                      <a:pt x="3924" y="11658"/>
                    </a:cubicBezTo>
                    <a:cubicBezTo>
                      <a:pt x="3971" y="11754"/>
                      <a:pt x="4057" y="11794"/>
                      <a:pt x="4147" y="11794"/>
                    </a:cubicBezTo>
                    <a:cubicBezTo>
                      <a:pt x="4323" y="11794"/>
                      <a:pt x="4512" y="11639"/>
                      <a:pt x="4439" y="11441"/>
                    </a:cubicBezTo>
                    <a:cubicBezTo>
                      <a:pt x="3313" y="8367"/>
                      <a:pt x="3382" y="4881"/>
                      <a:pt x="6859" y="3409"/>
                    </a:cubicBezTo>
                    <a:cubicBezTo>
                      <a:pt x="7480" y="3146"/>
                      <a:pt x="8095" y="3026"/>
                      <a:pt x="8687" y="3026"/>
                    </a:cubicBezTo>
                    <a:cubicBezTo>
                      <a:pt x="11160" y="3026"/>
                      <a:pt x="13229" y="5123"/>
                      <a:pt x="13688" y="7659"/>
                    </a:cubicBezTo>
                    <a:cubicBezTo>
                      <a:pt x="13719" y="7827"/>
                      <a:pt x="13862" y="7904"/>
                      <a:pt x="14009" y="7904"/>
                    </a:cubicBezTo>
                    <a:cubicBezTo>
                      <a:pt x="14193" y="7904"/>
                      <a:pt x="14382" y="7783"/>
                      <a:pt x="14364" y="7569"/>
                    </a:cubicBezTo>
                    <a:cubicBezTo>
                      <a:pt x="14353" y="7446"/>
                      <a:pt x="14338" y="7325"/>
                      <a:pt x="14319" y="7204"/>
                    </a:cubicBezTo>
                    <a:cubicBezTo>
                      <a:pt x="15288" y="3822"/>
                      <a:pt x="18986" y="764"/>
                      <a:pt x="22601" y="764"/>
                    </a:cubicBezTo>
                    <a:close/>
                    <a:moveTo>
                      <a:pt x="22670" y="0"/>
                    </a:moveTo>
                    <a:cubicBezTo>
                      <a:pt x="19011" y="0"/>
                      <a:pt x="15203" y="2784"/>
                      <a:pt x="14077" y="6233"/>
                    </a:cubicBezTo>
                    <a:cubicBezTo>
                      <a:pt x="13279" y="3933"/>
                      <a:pt x="11034" y="2265"/>
                      <a:pt x="8622" y="2265"/>
                    </a:cubicBezTo>
                    <a:cubicBezTo>
                      <a:pt x="8030" y="2265"/>
                      <a:pt x="7428" y="2365"/>
                      <a:pt x="6834" y="2582"/>
                    </a:cubicBezTo>
                    <a:cubicBezTo>
                      <a:pt x="3352" y="3851"/>
                      <a:pt x="2472" y="7230"/>
                      <a:pt x="3419" y="10359"/>
                    </a:cubicBezTo>
                    <a:cubicBezTo>
                      <a:pt x="3233" y="10296"/>
                      <a:pt x="3034" y="10266"/>
                      <a:pt x="2833" y="10266"/>
                    </a:cubicBezTo>
                    <a:cubicBezTo>
                      <a:pt x="2096" y="10266"/>
                      <a:pt x="1320" y="10671"/>
                      <a:pt x="953" y="11332"/>
                    </a:cubicBezTo>
                    <a:cubicBezTo>
                      <a:pt x="0" y="13046"/>
                      <a:pt x="1273" y="14830"/>
                      <a:pt x="2763" y="15658"/>
                    </a:cubicBezTo>
                    <a:cubicBezTo>
                      <a:pt x="2767" y="15662"/>
                      <a:pt x="2771" y="15660"/>
                      <a:pt x="2776" y="15663"/>
                    </a:cubicBezTo>
                    <a:cubicBezTo>
                      <a:pt x="2816" y="15698"/>
                      <a:pt x="2866" y="15720"/>
                      <a:pt x="2920" y="15724"/>
                    </a:cubicBezTo>
                    <a:cubicBezTo>
                      <a:pt x="12190" y="16507"/>
                      <a:pt x="21512" y="16838"/>
                      <a:pt x="30810" y="17086"/>
                    </a:cubicBezTo>
                    <a:cubicBezTo>
                      <a:pt x="30814" y="17086"/>
                      <a:pt x="30818" y="17086"/>
                      <a:pt x="30822" y="17086"/>
                    </a:cubicBezTo>
                    <a:cubicBezTo>
                      <a:pt x="31106" y="17086"/>
                      <a:pt x="31217" y="16826"/>
                      <a:pt x="31164" y="16608"/>
                    </a:cubicBezTo>
                    <a:cubicBezTo>
                      <a:pt x="31168" y="16602"/>
                      <a:pt x="31176" y="16599"/>
                      <a:pt x="31181" y="16593"/>
                    </a:cubicBezTo>
                    <a:cubicBezTo>
                      <a:pt x="32101" y="15401"/>
                      <a:pt x="32766" y="13811"/>
                      <a:pt x="31560" y="12563"/>
                    </a:cubicBezTo>
                    <a:cubicBezTo>
                      <a:pt x="30999" y="11982"/>
                      <a:pt x="30256" y="11725"/>
                      <a:pt x="29499" y="11725"/>
                    </a:cubicBezTo>
                    <a:cubicBezTo>
                      <a:pt x="29075" y="11725"/>
                      <a:pt x="28647" y="11805"/>
                      <a:pt x="28243" y="11954"/>
                    </a:cubicBezTo>
                    <a:cubicBezTo>
                      <a:pt x="30275" y="7939"/>
                      <a:pt x="29802" y="2266"/>
                      <a:pt x="25042" y="430"/>
                    </a:cubicBezTo>
                    <a:cubicBezTo>
                      <a:pt x="24279" y="136"/>
                      <a:pt x="23478" y="0"/>
                      <a:pt x="2267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61" name="Google Shape;361;p21"/>
            <p:cNvGrpSpPr/>
            <p:nvPr/>
          </p:nvGrpSpPr>
          <p:grpSpPr>
            <a:xfrm>
              <a:off x="4114622" y="474596"/>
              <a:ext cx="141868" cy="100403"/>
              <a:chOff x="4114622" y="474596"/>
              <a:chExt cx="141868" cy="100403"/>
            </a:xfrm>
          </p:grpSpPr>
          <p:sp>
            <p:nvSpPr>
              <p:cNvPr id="362" name="Google Shape;362;p21"/>
              <p:cNvSpPr/>
              <p:nvPr/>
            </p:nvSpPr>
            <p:spPr>
              <a:xfrm>
                <a:off x="4114622" y="474596"/>
                <a:ext cx="70851" cy="90839"/>
              </a:xfrm>
              <a:custGeom>
                <a:avLst/>
                <a:gdLst/>
                <a:ahLst/>
                <a:cxnLst/>
                <a:rect l="l" t="t" r="r" b="b"/>
                <a:pathLst>
                  <a:path w="2141" h="2745" extrusionOk="0">
                    <a:moveTo>
                      <a:pt x="117" y="0"/>
                    </a:moveTo>
                    <a:cubicBezTo>
                      <a:pt x="43" y="0"/>
                      <a:pt x="0" y="122"/>
                      <a:pt x="77" y="158"/>
                    </a:cubicBezTo>
                    <a:cubicBezTo>
                      <a:pt x="1111" y="639"/>
                      <a:pt x="1641" y="1527"/>
                      <a:pt x="1802" y="2624"/>
                    </a:cubicBezTo>
                    <a:cubicBezTo>
                      <a:pt x="1814" y="2707"/>
                      <a:pt x="1883" y="2745"/>
                      <a:pt x="1954" y="2745"/>
                    </a:cubicBezTo>
                    <a:cubicBezTo>
                      <a:pt x="2045" y="2745"/>
                      <a:pt x="2140" y="2685"/>
                      <a:pt x="2134" y="2579"/>
                    </a:cubicBezTo>
                    <a:cubicBezTo>
                      <a:pt x="2071" y="1420"/>
                      <a:pt x="1205" y="403"/>
                      <a:pt x="142" y="5"/>
                    </a:cubicBezTo>
                    <a:cubicBezTo>
                      <a:pt x="133" y="2"/>
                      <a:pt x="125" y="0"/>
                      <a:pt x="11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3" name="Google Shape;363;p21"/>
              <p:cNvSpPr/>
              <p:nvPr/>
            </p:nvSpPr>
            <p:spPr>
              <a:xfrm>
                <a:off x="4199339" y="480752"/>
                <a:ext cx="57151" cy="94247"/>
              </a:xfrm>
              <a:custGeom>
                <a:avLst/>
                <a:gdLst/>
                <a:ahLst/>
                <a:cxnLst/>
                <a:rect l="l" t="t" r="r" b="b"/>
                <a:pathLst>
                  <a:path w="1727" h="2848" extrusionOk="0">
                    <a:moveTo>
                      <a:pt x="207" y="1"/>
                    </a:moveTo>
                    <a:cubicBezTo>
                      <a:pt x="75" y="1"/>
                      <a:pt x="0" y="200"/>
                      <a:pt x="132" y="300"/>
                    </a:cubicBezTo>
                    <a:cubicBezTo>
                      <a:pt x="898" y="879"/>
                      <a:pt x="1182" y="1693"/>
                      <a:pt x="1121" y="2626"/>
                    </a:cubicBezTo>
                    <a:cubicBezTo>
                      <a:pt x="1113" y="2766"/>
                      <a:pt x="1240" y="2847"/>
                      <a:pt x="1361" y="2847"/>
                    </a:cubicBezTo>
                    <a:cubicBezTo>
                      <a:pt x="1456" y="2847"/>
                      <a:pt x="1546" y="2797"/>
                      <a:pt x="1564" y="2686"/>
                    </a:cubicBezTo>
                    <a:cubicBezTo>
                      <a:pt x="1726" y="1643"/>
                      <a:pt x="1184" y="572"/>
                      <a:pt x="291" y="27"/>
                    </a:cubicBezTo>
                    <a:cubicBezTo>
                      <a:pt x="261" y="9"/>
                      <a:pt x="233" y="1"/>
                      <a:pt x="20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364" name="Google Shape;364;p21"/>
          <p:cNvGrpSpPr/>
          <p:nvPr/>
        </p:nvGrpSpPr>
        <p:grpSpPr>
          <a:xfrm>
            <a:off x="6072077" y="382705"/>
            <a:ext cx="1094347" cy="1199935"/>
            <a:chOff x="4554058" y="287028"/>
            <a:chExt cx="820760" cy="899951"/>
          </a:xfrm>
        </p:grpSpPr>
        <p:grpSp>
          <p:nvGrpSpPr>
            <p:cNvPr id="365" name="Google Shape;365;p21"/>
            <p:cNvGrpSpPr/>
            <p:nvPr/>
          </p:nvGrpSpPr>
          <p:grpSpPr>
            <a:xfrm>
              <a:off x="4554058" y="287028"/>
              <a:ext cx="820760" cy="807258"/>
              <a:chOff x="4554058" y="287028"/>
              <a:chExt cx="820760" cy="807258"/>
            </a:xfrm>
          </p:grpSpPr>
          <p:sp>
            <p:nvSpPr>
              <p:cNvPr id="366" name="Google Shape;366;p21"/>
              <p:cNvSpPr/>
              <p:nvPr/>
            </p:nvSpPr>
            <p:spPr>
              <a:xfrm>
                <a:off x="4642315" y="348977"/>
                <a:ext cx="463924" cy="360179"/>
              </a:xfrm>
              <a:custGeom>
                <a:avLst/>
                <a:gdLst/>
                <a:ahLst/>
                <a:cxnLst/>
                <a:rect l="l" t="t" r="r" b="b"/>
                <a:pathLst>
                  <a:path w="14019" h="10884" extrusionOk="0">
                    <a:moveTo>
                      <a:pt x="6184" y="691"/>
                    </a:moveTo>
                    <a:cubicBezTo>
                      <a:pt x="10445" y="691"/>
                      <a:pt x="14018" y="6447"/>
                      <a:pt x="9536" y="9535"/>
                    </a:cubicBezTo>
                    <a:lnTo>
                      <a:pt x="9537" y="9535"/>
                    </a:lnTo>
                    <a:cubicBezTo>
                      <a:pt x="9519" y="9550"/>
                      <a:pt x="9502" y="9569"/>
                      <a:pt x="9487" y="9587"/>
                    </a:cubicBezTo>
                    <a:cubicBezTo>
                      <a:pt x="8640" y="9967"/>
                      <a:pt x="7748" y="10160"/>
                      <a:pt x="6864" y="10160"/>
                    </a:cubicBezTo>
                    <a:cubicBezTo>
                      <a:pt x="5431" y="10160"/>
                      <a:pt x="4015" y="9652"/>
                      <a:pt x="2835" y="8608"/>
                    </a:cubicBezTo>
                    <a:cubicBezTo>
                      <a:pt x="709" y="6729"/>
                      <a:pt x="1051" y="3240"/>
                      <a:pt x="3327" y="1634"/>
                    </a:cubicBezTo>
                    <a:cubicBezTo>
                      <a:pt x="4259" y="975"/>
                      <a:pt x="5239" y="691"/>
                      <a:pt x="6184" y="691"/>
                    </a:cubicBezTo>
                    <a:close/>
                    <a:moveTo>
                      <a:pt x="6279" y="0"/>
                    </a:moveTo>
                    <a:cubicBezTo>
                      <a:pt x="5009" y="0"/>
                      <a:pt x="3744" y="397"/>
                      <a:pt x="2708" y="1238"/>
                    </a:cubicBezTo>
                    <a:cubicBezTo>
                      <a:pt x="426" y="3093"/>
                      <a:pt x="0" y="6574"/>
                      <a:pt x="2040" y="8777"/>
                    </a:cubicBezTo>
                    <a:cubicBezTo>
                      <a:pt x="3204" y="10033"/>
                      <a:pt x="5123" y="10883"/>
                      <a:pt x="6939" y="10883"/>
                    </a:cubicBezTo>
                    <a:cubicBezTo>
                      <a:pt x="7881" y="10883"/>
                      <a:pt x="8795" y="10655"/>
                      <a:pt x="9562" y="10135"/>
                    </a:cubicBezTo>
                    <a:cubicBezTo>
                      <a:pt x="9619" y="10175"/>
                      <a:pt x="9685" y="10198"/>
                      <a:pt x="9756" y="10198"/>
                    </a:cubicBezTo>
                    <a:cubicBezTo>
                      <a:pt x="9821" y="10198"/>
                      <a:pt x="9890" y="10178"/>
                      <a:pt x="9957" y="10132"/>
                    </a:cubicBezTo>
                    <a:cubicBezTo>
                      <a:pt x="12601" y="8316"/>
                      <a:pt x="13052" y="4786"/>
                      <a:pt x="11072" y="2280"/>
                    </a:cubicBezTo>
                    <a:cubicBezTo>
                      <a:pt x="9908" y="808"/>
                      <a:pt x="8090" y="0"/>
                      <a:pt x="627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67" name="Google Shape;367;p21"/>
              <p:cNvSpPr/>
              <p:nvPr/>
            </p:nvSpPr>
            <p:spPr>
              <a:xfrm>
                <a:off x="4554058" y="287028"/>
                <a:ext cx="820760" cy="807258"/>
              </a:xfrm>
              <a:custGeom>
                <a:avLst/>
                <a:gdLst/>
                <a:ahLst/>
                <a:cxnLst/>
                <a:rect l="l" t="t" r="r" b="b"/>
                <a:pathLst>
                  <a:path w="24802" h="24394" extrusionOk="0">
                    <a:moveTo>
                      <a:pt x="9264" y="721"/>
                    </a:moveTo>
                    <a:cubicBezTo>
                      <a:pt x="11400" y="721"/>
                      <a:pt x="13528" y="1569"/>
                      <a:pt x="14937" y="3265"/>
                    </a:cubicBezTo>
                    <a:cubicBezTo>
                      <a:pt x="16118" y="4685"/>
                      <a:pt x="16644" y="6645"/>
                      <a:pt x="16353" y="8466"/>
                    </a:cubicBezTo>
                    <a:cubicBezTo>
                      <a:pt x="15998" y="10689"/>
                      <a:pt x="14395" y="12153"/>
                      <a:pt x="12694" y="13462"/>
                    </a:cubicBezTo>
                    <a:cubicBezTo>
                      <a:pt x="12664" y="13488"/>
                      <a:pt x="12639" y="13518"/>
                      <a:pt x="12618" y="13550"/>
                    </a:cubicBezTo>
                    <a:cubicBezTo>
                      <a:pt x="11361" y="13984"/>
                      <a:pt x="10047" y="14249"/>
                      <a:pt x="8775" y="14249"/>
                    </a:cubicBezTo>
                    <a:cubicBezTo>
                      <a:pt x="6553" y="14249"/>
                      <a:pt x="4456" y="13443"/>
                      <a:pt x="3003" y="11326"/>
                    </a:cubicBezTo>
                    <a:cubicBezTo>
                      <a:pt x="832" y="8166"/>
                      <a:pt x="1814" y="4144"/>
                      <a:pt x="4920" y="2028"/>
                    </a:cubicBezTo>
                    <a:cubicBezTo>
                      <a:pt x="6198" y="1157"/>
                      <a:pt x="7733" y="721"/>
                      <a:pt x="9264" y="721"/>
                    </a:cubicBezTo>
                    <a:close/>
                    <a:moveTo>
                      <a:pt x="15451" y="11932"/>
                    </a:moveTo>
                    <a:cubicBezTo>
                      <a:pt x="16663" y="13613"/>
                      <a:pt x="18004" y="15196"/>
                      <a:pt x="19319" y="16797"/>
                    </a:cubicBezTo>
                    <a:cubicBezTo>
                      <a:pt x="20181" y="17844"/>
                      <a:pt x="23942" y="21362"/>
                      <a:pt x="22884" y="23133"/>
                    </a:cubicBezTo>
                    <a:cubicBezTo>
                      <a:pt x="22656" y="23319"/>
                      <a:pt x="22292" y="23393"/>
                      <a:pt x="21889" y="23393"/>
                    </a:cubicBezTo>
                    <a:cubicBezTo>
                      <a:pt x="21166" y="23393"/>
                      <a:pt x="20318" y="23152"/>
                      <a:pt x="19913" y="22879"/>
                    </a:cubicBezTo>
                    <a:cubicBezTo>
                      <a:pt x="19372" y="22514"/>
                      <a:pt x="18917" y="21877"/>
                      <a:pt x="18488" y="21393"/>
                    </a:cubicBezTo>
                    <a:cubicBezTo>
                      <a:pt x="17798" y="20616"/>
                      <a:pt x="17138" y="19814"/>
                      <a:pt x="16507" y="18987"/>
                    </a:cubicBezTo>
                    <a:cubicBezTo>
                      <a:pt x="15295" y="17400"/>
                      <a:pt x="14324" y="15634"/>
                      <a:pt x="13116" y="14052"/>
                    </a:cubicBezTo>
                    <a:cubicBezTo>
                      <a:pt x="13958" y="13404"/>
                      <a:pt x="14774" y="12718"/>
                      <a:pt x="15451" y="11932"/>
                    </a:cubicBezTo>
                    <a:close/>
                    <a:moveTo>
                      <a:pt x="9240" y="1"/>
                    </a:moveTo>
                    <a:cubicBezTo>
                      <a:pt x="7656" y="1"/>
                      <a:pt x="6066" y="429"/>
                      <a:pt x="4710" y="1294"/>
                    </a:cubicBezTo>
                    <a:cubicBezTo>
                      <a:pt x="1295" y="3475"/>
                      <a:pt x="1" y="7779"/>
                      <a:pt x="2125" y="11324"/>
                    </a:cubicBezTo>
                    <a:cubicBezTo>
                      <a:pt x="3552" y="13705"/>
                      <a:pt x="6259" y="15078"/>
                      <a:pt x="8964" y="15078"/>
                    </a:cubicBezTo>
                    <a:cubicBezTo>
                      <a:pt x="10259" y="15078"/>
                      <a:pt x="11554" y="14763"/>
                      <a:pt x="12708" y="14093"/>
                    </a:cubicBezTo>
                    <a:cubicBezTo>
                      <a:pt x="13477" y="16028"/>
                      <a:pt x="18426" y="24393"/>
                      <a:pt x="21721" y="24393"/>
                    </a:cubicBezTo>
                    <a:cubicBezTo>
                      <a:pt x="22063" y="24393"/>
                      <a:pt x="22387" y="24303"/>
                      <a:pt x="22687" y="24107"/>
                    </a:cubicBezTo>
                    <a:cubicBezTo>
                      <a:pt x="22719" y="24118"/>
                      <a:pt x="22753" y="24125"/>
                      <a:pt x="22788" y="24125"/>
                    </a:cubicBezTo>
                    <a:cubicBezTo>
                      <a:pt x="22850" y="24125"/>
                      <a:pt x="22916" y="24105"/>
                      <a:pt x="22982" y="24055"/>
                    </a:cubicBezTo>
                    <a:cubicBezTo>
                      <a:pt x="24802" y="22709"/>
                      <a:pt x="23491" y="20728"/>
                      <a:pt x="22396" y="19391"/>
                    </a:cubicBezTo>
                    <a:cubicBezTo>
                      <a:pt x="20231" y="16749"/>
                      <a:pt x="18113" y="14028"/>
                      <a:pt x="15767" y="11545"/>
                    </a:cubicBezTo>
                    <a:cubicBezTo>
                      <a:pt x="16367" y="10761"/>
                      <a:pt x="16824" y="9874"/>
                      <a:pt x="17026" y="8831"/>
                    </a:cubicBezTo>
                    <a:cubicBezTo>
                      <a:pt x="17398" y="6921"/>
                      <a:pt x="16943" y="4850"/>
                      <a:pt x="15825" y="3261"/>
                    </a:cubicBezTo>
                    <a:cubicBezTo>
                      <a:pt x="14304" y="1100"/>
                      <a:pt x="11779" y="1"/>
                      <a:pt x="924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68" name="Google Shape;368;p21"/>
            <p:cNvGrpSpPr/>
            <p:nvPr/>
          </p:nvGrpSpPr>
          <p:grpSpPr>
            <a:xfrm>
              <a:off x="5063947" y="1041305"/>
              <a:ext cx="89912" cy="145673"/>
              <a:chOff x="5063947" y="1041305"/>
              <a:chExt cx="89912" cy="145673"/>
            </a:xfrm>
          </p:grpSpPr>
          <p:sp>
            <p:nvSpPr>
              <p:cNvPr id="369" name="Google Shape;369;p21"/>
              <p:cNvSpPr/>
              <p:nvPr/>
            </p:nvSpPr>
            <p:spPr>
              <a:xfrm>
                <a:off x="5063947" y="1041305"/>
                <a:ext cx="81110" cy="80481"/>
              </a:xfrm>
              <a:custGeom>
                <a:avLst/>
                <a:gdLst/>
                <a:ahLst/>
                <a:cxnLst/>
                <a:rect l="l" t="t" r="r" b="b"/>
                <a:pathLst>
                  <a:path w="2451" h="2432" extrusionOk="0">
                    <a:moveTo>
                      <a:pt x="176" y="1"/>
                    </a:moveTo>
                    <a:cubicBezTo>
                      <a:pt x="87" y="1"/>
                      <a:pt x="1" y="70"/>
                      <a:pt x="36" y="182"/>
                    </a:cubicBezTo>
                    <a:cubicBezTo>
                      <a:pt x="344" y="1198"/>
                      <a:pt x="1120" y="2083"/>
                      <a:pt x="2142" y="2423"/>
                    </a:cubicBezTo>
                    <a:cubicBezTo>
                      <a:pt x="2159" y="2429"/>
                      <a:pt x="2176" y="2431"/>
                      <a:pt x="2192" y="2431"/>
                    </a:cubicBezTo>
                    <a:cubicBezTo>
                      <a:pt x="2354" y="2431"/>
                      <a:pt x="2451" y="2170"/>
                      <a:pt x="2281" y="2094"/>
                    </a:cubicBezTo>
                    <a:cubicBezTo>
                      <a:pt x="1373" y="1688"/>
                      <a:pt x="674" y="1052"/>
                      <a:pt x="322" y="102"/>
                    </a:cubicBezTo>
                    <a:cubicBezTo>
                      <a:pt x="296" y="32"/>
                      <a:pt x="235" y="1"/>
                      <a:pt x="1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0" name="Google Shape;370;p21"/>
              <p:cNvSpPr/>
              <p:nvPr/>
            </p:nvSpPr>
            <p:spPr>
              <a:xfrm>
                <a:off x="5073643" y="1111958"/>
                <a:ext cx="80216" cy="75021"/>
              </a:xfrm>
              <a:custGeom>
                <a:avLst/>
                <a:gdLst/>
                <a:ahLst/>
                <a:cxnLst/>
                <a:rect l="l" t="t" r="r" b="b"/>
                <a:pathLst>
                  <a:path w="2424" h="2267" extrusionOk="0">
                    <a:moveTo>
                      <a:pt x="167" y="0"/>
                    </a:moveTo>
                    <a:cubicBezTo>
                      <a:pt x="84" y="0"/>
                      <a:pt x="1" y="54"/>
                      <a:pt x="11" y="152"/>
                    </a:cubicBezTo>
                    <a:cubicBezTo>
                      <a:pt x="133" y="1253"/>
                      <a:pt x="1029" y="2135"/>
                      <a:pt x="2127" y="2265"/>
                    </a:cubicBezTo>
                    <a:cubicBezTo>
                      <a:pt x="2136" y="2266"/>
                      <a:pt x="2144" y="2267"/>
                      <a:pt x="2152" y="2267"/>
                    </a:cubicBezTo>
                    <a:cubicBezTo>
                      <a:pt x="2376" y="2267"/>
                      <a:pt x="2424" y="1866"/>
                      <a:pt x="2186" y="1833"/>
                    </a:cubicBezTo>
                    <a:cubicBezTo>
                      <a:pt x="1242" y="1703"/>
                      <a:pt x="521" y="1047"/>
                      <a:pt x="317" y="110"/>
                    </a:cubicBezTo>
                    <a:cubicBezTo>
                      <a:pt x="301" y="35"/>
                      <a:pt x="234" y="0"/>
                      <a:pt x="16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371" name="Google Shape;371;p21"/>
          <p:cNvGrpSpPr/>
          <p:nvPr/>
        </p:nvGrpSpPr>
        <p:grpSpPr>
          <a:xfrm>
            <a:off x="9467457" y="-488644"/>
            <a:ext cx="851889" cy="1363411"/>
            <a:chOff x="7100592" y="-366483"/>
            <a:chExt cx="638917" cy="1022558"/>
          </a:xfrm>
        </p:grpSpPr>
        <p:sp>
          <p:nvSpPr>
            <p:cNvPr id="372" name="Google Shape;372;p21"/>
            <p:cNvSpPr/>
            <p:nvPr/>
          </p:nvSpPr>
          <p:spPr>
            <a:xfrm>
              <a:off x="7100592" y="-366483"/>
              <a:ext cx="638917" cy="1022558"/>
            </a:xfrm>
            <a:custGeom>
              <a:avLst/>
              <a:gdLst/>
              <a:ahLst/>
              <a:cxnLst/>
              <a:rect l="l" t="t" r="r" b="b"/>
              <a:pathLst>
                <a:path w="19307" h="30900" extrusionOk="0">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3" name="Google Shape;373;p21"/>
            <p:cNvSpPr/>
            <p:nvPr/>
          </p:nvSpPr>
          <p:spPr>
            <a:xfrm>
              <a:off x="7316454" y="-154591"/>
              <a:ext cx="302929" cy="469417"/>
            </a:xfrm>
            <a:custGeom>
              <a:avLst/>
              <a:gdLst/>
              <a:ahLst/>
              <a:cxnLst/>
              <a:rect l="l" t="t" r="r" b="b"/>
              <a:pathLst>
                <a:path w="9154" h="14185" extrusionOk="0">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4" name="Google Shape;374;p21"/>
            <p:cNvSpPr/>
            <p:nvPr/>
          </p:nvSpPr>
          <p:spPr>
            <a:xfrm>
              <a:off x="7166347" y="-209426"/>
              <a:ext cx="119332" cy="80183"/>
            </a:xfrm>
            <a:custGeom>
              <a:avLst/>
              <a:gdLst/>
              <a:ahLst/>
              <a:cxnLst/>
              <a:rect l="l" t="t" r="r" b="b"/>
              <a:pathLst>
                <a:path w="3606" h="2423" extrusionOk="0">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5" name="Google Shape;375;p21"/>
            <p:cNvSpPr/>
            <p:nvPr/>
          </p:nvSpPr>
          <p:spPr>
            <a:xfrm>
              <a:off x="7173991" y="-234708"/>
              <a:ext cx="72870" cy="53643"/>
            </a:xfrm>
            <a:custGeom>
              <a:avLst/>
              <a:gdLst/>
              <a:ahLst/>
              <a:cxnLst/>
              <a:rect l="l" t="t" r="r" b="b"/>
              <a:pathLst>
                <a:path w="2202" h="1621" extrusionOk="0">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76" name="Google Shape;376;p21"/>
          <p:cNvGrpSpPr/>
          <p:nvPr/>
        </p:nvGrpSpPr>
        <p:grpSpPr>
          <a:xfrm>
            <a:off x="7880957" y="-175146"/>
            <a:ext cx="141107" cy="113353"/>
            <a:chOff x="5910718" y="-131360"/>
            <a:chExt cx="105830" cy="85015"/>
          </a:xfrm>
        </p:grpSpPr>
        <p:sp>
          <p:nvSpPr>
            <p:cNvPr id="377" name="Google Shape;377;p21"/>
            <p:cNvSpPr/>
            <p:nvPr/>
          </p:nvSpPr>
          <p:spPr>
            <a:xfrm>
              <a:off x="5910718" y="-129342"/>
              <a:ext cx="37097" cy="58342"/>
            </a:xfrm>
            <a:custGeom>
              <a:avLst/>
              <a:gdLst/>
              <a:ahLst/>
              <a:cxnLst/>
              <a:rect l="l" t="t" r="r" b="b"/>
              <a:pathLst>
                <a:path w="1121" h="1763" extrusionOk="0">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8" name="Google Shape;378;p21"/>
            <p:cNvSpPr/>
            <p:nvPr/>
          </p:nvSpPr>
          <p:spPr>
            <a:xfrm>
              <a:off x="5974255" y="-131360"/>
              <a:ext cx="42292" cy="85015"/>
            </a:xfrm>
            <a:custGeom>
              <a:avLst/>
              <a:gdLst/>
              <a:ahLst/>
              <a:cxnLst/>
              <a:rect l="l" t="t" r="r" b="b"/>
              <a:pathLst>
                <a:path w="1278" h="2569" extrusionOk="0">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79" name="Google Shape;379;p21"/>
          <p:cNvGrpSpPr/>
          <p:nvPr/>
        </p:nvGrpSpPr>
        <p:grpSpPr>
          <a:xfrm>
            <a:off x="5192921" y="-408207"/>
            <a:ext cx="576295" cy="771893"/>
            <a:chOff x="3894690" y="-306155"/>
            <a:chExt cx="432221" cy="578920"/>
          </a:xfrm>
        </p:grpSpPr>
        <p:sp>
          <p:nvSpPr>
            <p:cNvPr id="380" name="Google Shape;380;p21"/>
            <p:cNvSpPr/>
            <p:nvPr/>
          </p:nvSpPr>
          <p:spPr>
            <a:xfrm>
              <a:off x="3975568" y="-294506"/>
              <a:ext cx="351343" cy="567272"/>
            </a:xfrm>
            <a:custGeom>
              <a:avLst/>
              <a:gdLst/>
              <a:ahLst/>
              <a:cxnLst/>
              <a:rect l="l" t="t" r="r" b="b"/>
              <a:pathLst>
                <a:path w="10617" h="17142" extrusionOk="0">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381" name="Google Shape;381;p21"/>
            <p:cNvGrpSpPr/>
            <p:nvPr/>
          </p:nvGrpSpPr>
          <p:grpSpPr>
            <a:xfrm>
              <a:off x="3894690" y="-306155"/>
              <a:ext cx="98086" cy="107551"/>
              <a:chOff x="3894690" y="-306155"/>
              <a:chExt cx="98086" cy="107551"/>
            </a:xfrm>
          </p:grpSpPr>
          <p:sp>
            <p:nvSpPr>
              <p:cNvPr id="382" name="Google Shape;382;p21"/>
              <p:cNvSpPr/>
              <p:nvPr/>
            </p:nvSpPr>
            <p:spPr>
              <a:xfrm>
                <a:off x="3925797" y="-273029"/>
                <a:ext cx="66979" cy="74425"/>
              </a:xfrm>
              <a:custGeom>
                <a:avLst/>
                <a:gdLst/>
                <a:ahLst/>
                <a:cxnLst/>
                <a:rect l="l" t="t" r="r" b="b"/>
                <a:pathLst>
                  <a:path w="2024" h="2249" extrusionOk="0">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83" name="Google Shape;383;p21"/>
              <p:cNvSpPr/>
              <p:nvPr/>
            </p:nvSpPr>
            <p:spPr>
              <a:xfrm>
                <a:off x="3894690" y="-306155"/>
                <a:ext cx="73333" cy="65292"/>
              </a:xfrm>
              <a:custGeom>
                <a:avLst/>
                <a:gdLst/>
                <a:ahLst/>
                <a:cxnLst/>
                <a:rect l="l" t="t" r="r" b="b"/>
                <a:pathLst>
                  <a:path w="2216" h="1973" extrusionOk="0">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384" name="Google Shape;384;p21"/>
          <p:cNvGrpSpPr/>
          <p:nvPr/>
        </p:nvGrpSpPr>
        <p:grpSpPr>
          <a:xfrm>
            <a:off x="3700934" y="-324769"/>
            <a:ext cx="855684" cy="880437"/>
            <a:chOff x="2775700" y="-243577"/>
            <a:chExt cx="641763" cy="660328"/>
          </a:xfrm>
        </p:grpSpPr>
        <p:grpSp>
          <p:nvGrpSpPr>
            <p:cNvPr id="385" name="Google Shape;385;p21"/>
            <p:cNvGrpSpPr/>
            <p:nvPr/>
          </p:nvGrpSpPr>
          <p:grpSpPr>
            <a:xfrm>
              <a:off x="2880967" y="-159588"/>
              <a:ext cx="536496" cy="576339"/>
              <a:chOff x="2880967" y="-159588"/>
              <a:chExt cx="536496" cy="576339"/>
            </a:xfrm>
          </p:grpSpPr>
          <p:sp>
            <p:nvSpPr>
              <p:cNvPr id="386" name="Google Shape;386;p21"/>
              <p:cNvSpPr/>
              <p:nvPr/>
            </p:nvSpPr>
            <p:spPr>
              <a:xfrm>
                <a:off x="2880967" y="-159588"/>
                <a:ext cx="536496" cy="576339"/>
              </a:xfrm>
              <a:custGeom>
                <a:avLst/>
                <a:gdLst/>
                <a:ahLst/>
                <a:cxnLst/>
                <a:rect l="l" t="t" r="r" b="b"/>
                <a:pathLst>
                  <a:path w="16212" h="17416" extrusionOk="0">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87" name="Google Shape;387;p21"/>
              <p:cNvSpPr/>
              <p:nvPr/>
            </p:nvSpPr>
            <p:spPr>
              <a:xfrm>
                <a:off x="3004700" y="-35855"/>
                <a:ext cx="152192" cy="171982"/>
              </a:xfrm>
              <a:custGeom>
                <a:avLst/>
                <a:gdLst/>
                <a:ahLst/>
                <a:cxnLst/>
                <a:rect l="l" t="t" r="r" b="b"/>
                <a:pathLst>
                  <a:path w="4599" h="5197" extrusionOk="0">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88" name="Google Shape;388;p21"/>
            <p:cNvGrpSpPr/>
            <p:nvPr/>
          </p:nvGrpSpPr>
          <p:grpSpPr>
            <a:xfrm>
              <a:off x="2775700" y="-243577"/>
              <a:ext cx="100965" cy="123965"/>
              <a:chOff x="2775700" y="-243577"/>
              <a:chExt cx="100965" cy="123965"/>
            </a:xfrm>
          </p:grpSpPr>
          <p:sp>
            <p:nvSpPr>
              <p:cNvPr id="389" name="Google Shape;389;p21"/>
              <p:cNvSpPr/>
              <p:nvPr/>
            </p:nvSpPr>
            <p:spPr>
              <a:xfrm>
                <a:off x="2805251" y="-184540"/>
                <a:ext cx="71414" cy="64927"/>
              </a:xfrm>
              <a:custGeom>
                <a:avLst/>
                <a:gdLst/>
                <a:ahLst/>
                <a:cxnLst/>
                <a:rect l="l" t="t" r="r" b="b"/>
                <a:pathLst>
                  <a:path w="2158" h="1962" extrusionOk="0">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90" name="Google Shape;390;p21"/>
              <p:cNvSpPr/>
              <p:nvPr/>
            </p:nvSpPr>
            <p:spPr>
              <a:xfrm>
                <a:off x="2775700" y="-243577"/>
                <a:ext cx="77999" cy="45833"/>
              </a:xfrm>
              <a:custGeom>
                <a:avLst/>
                <a:gdLst/>
                <a:ahLst/>
                <a:cxnLst/>
                <a:rect l="l" t="t" r="r" b="b"/>
                <a:pathLst>
                  <a:path w="2357" h="1385" extrusionOk="0">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391" name="Google Shape;391;p21"/>
          <p:cNvGrpSpPr/>
          <p:nvPr/>
        </p:nvGrpSpPr>
        <p:grpSpPr>
          <a:xfrm>
            <a:off x="2118097" y="-394837"/>
            <a:ext cx="974552" cy="742684"/>
            <a:chOff x="1588573" y="-296128"/>
            <a:chExt cx="730914" cy="557013"/>
          </a:xfrm>
        </p:grpSpPr>
        <p:sp>
          <p:nvSpPr>
            <p:cNvPr id="392" name="Google Shape;392;p21"/>
            <p:cNvSpPr/>
            <p:nvPr/>
          </p:nvSpPr>
          <p:spPr>
            <a:xfrm>
              <a:off x="1588573" y="-164387"/>
              <a:ext cx="730914" cy="425272"/>
            </a:xfrm>
            <a:custGeom>
              <a:avLst/>
              <a:gdLst/>
              <a:ahLst/>
              <a:cxnLst/>
              <a:rect l="l" t="t" r="r" b="b"/>
              <a:pathLst>
                <a:path w="22087" h="12851" extrusionOk="0">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393" name="Google Shape;393;p21"/>
            <p:cNvGrpSpPr/>
            <p:nvPr/>
          </p:nvGrpSpPr>
          <p:grpSpPr>
            <a:xfrm>
              <a:off x="2028140" y="-296128"/>
              <a:ext cx="162319" cy="81341"/>
              <a:chOff x="2028140" y="-296128"/>
              <a:chExt cx="162319" cy="81341"/>
            </a:xfrm>
          </p:grpSpPr>
          <p:sp>
            <p:nvSpPr>
              <p:cNvPr id="394" name="Google Shape;394;p21"/>
              <p:cNvSpPr/>
              <p:nvPr/>
            </p:nvSpPr>
            <p:spPr>
              <a:xfrm>
                <a:off x="2028140" y="-264690"/>
                <a:ext cx="106194" cy="43153"/>
              </a:xfrm>
              <a:custGeom>
                <a:avLst/>
                <a:gdLst/>
                <a:ahLst/>
                <a:cxnLst/>
                <a:rect l="l" t="t" r="r" b="b"/>
                <a:pathLst>
                  <a:path w="3209" h="1304" extrusionOk="0">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95" name="Google Shape;395;p21"/>
              <p:cNvSpPr/>
              <p:nvPr/>
            </p:nvSpPr>
            <p:spPr>
              <a:xfrm>
                <a:off x="2090619" y="-296128"/>
                <a:ext cx="99840" cy="81341"/>
              </a:xfrm>
              <a:custGeom>
                <a:avLst/>
                <a:gdLst/>
                <a:ahLst/>
                <a:cxnLst/>
                <a:rect l="l" t="t" r="r" b="b"/>
                <a:pathLst>
                  <a:path w="3017" h="2458" extrusionOk="0">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396" name="Google Shape;396;p21"/>
          <p:cNvGrpSpPr/>
          <p:nvPr/>
        </p:nvGrpSpPr>
        <p:grpSpPr>
          <a:xfrm>
            <a:off x="2446291" y="449623"/>
            <a:ext cx="1137411" cy="792676"/>
            <a:chOff x="1739309" y="566891"/>
            <a:chExt cx="853058" cy="594507"/>
          </a:xfrm>
        </p:grpSpPr>
        <p:grpSp>
          <p:nvGrpSpPr>
            <p:cNvPr id="397" name="Google Shape;397;p21"/>
            <p:cNvGrpSpPr/>
            <p:nvPr/>
          </p:nvGrpSpPr>
          <p:grpSpPr>
            <a:xfrm>
              <a:off x="1753572" y="566891"/>
              <a:ext cx="838796" cy="594507"/>
              <a:chOff x="1753572" y="566891"/>
              <a:chExt cx="838796" cy="594507"/>
            </a:xfrm>
          </p:grpSpPr>
          <p:sp>
            <p:nvSpPr>
              <p:cNvPr id="398" name="Google Shape;398;p21"/>
              <p:cNvSpPr/>
              <p:nvPr/>
            </p:nvSpPr>
            <p:spPr>
              <a:xfrm>
                <a:off x="1753572" y="566891"/>
                <a:ext cx="838796" cy="594507"/>
              </a:xfrm>
              <a:custGeom>
                <a:avLst/>
                <a:gdLst/>
                <a:ahLst/>
                <a:cxnLst/>
                <a:rect l="l" t="t" r="r" b="b"/>
                <a:pathLst>
                  <a:path w="25347" h="17965" extrusionOk="0">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99" name="Google Shape;399;p21"/>
              <p:cNvSpPr/>
              <p:nvPr/>
            </p:nvSpPr>
            <p:spPr>
              <a:xfrm>
                <a:off x="1978502" y="690823"/>
                <a:ext cx="424312" cy="302234"/>
              </a:xfrm>
              <a:custGeom>
                <a:avLst/>
                <a:gdLst/>
                <a:ahLst/>
                <a:cxnLst/>
                <a:rect l="l" t="t" r="r" b="b"/>
                <a:pathLst>
                  <a:path w="12822" h="9133" extrusionOk="0">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00" name="Google Shape;400;p21"/>
            <p:cNvGrpSpPr/>
            <p:nvPr/>
          </p:nvGrpSpPr>
          <p:grpSpPr>
            <a:xfrm>
              <a:off x="1739309" y="617821"/>
              <a:ext cx="85081" cy="113673"/>
              <a:chOff x="1739309" y="617821"/>
              <a:chExt cx="85081" cy="113673"/>
            </a:xfrm>
          </p:grpSpPr>
          <p:sp>
            <p:nvSpPr>
              <p:cNvPr id="401" name="Google Shape;401;p21"/>
              <p:cNvSpPr/>
              <p:nvPr/>
            </p:nvSpPr>
            <p:spPr>
              <a:xfrm>
                <a:off x="1764923" y="657466"/>
                <a:ext cx="59467" cy="74028"/>
              </a:xfrm>
              <a:custGeom>
                <a:avLst/>
                <a:gdLst/>
                <a:ahLst/>
                <a:cxnLst/>
                <a:rect l="l" t="t" r="r" b="b"/>
                <a:pathLst>
                  <a:path w="1797" h="2237" extrusionOk="0">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02" name="Google Shape;402;p21"/>
              <p:cNvSpPr/>
              <p:nvPr/>
            </p:nvSpPr>
            <p:spPr>
              <a:xfrm>
                <a:off x="1739309" y="617821"/>
                <a:ext cx="55298" cy="57449"/>
              </a:xfrm>
              <a:custGeom>
                <a:avLst/>
                <a:gdLst/>
                <a:ahLst/>
                <a:cxnLst/>
                <a:rect l="l" t="t" r="r" b="b"/>
                <a:pathLst>
                  <a:path w="1671" h="1736" extrusionOk="0">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403" name="Google Shape;403;p21"/>
          <p:cNvGrpSpPr/>
          <p:nvPr/>
        </p:nvGrpSpPr>
        <p:grpSpPr>
          <a:xfrm>
            <a:off x="388552" y="-393337"/>
            <a:ext cx="561249" cy="860008"/>
            <a:chOff x="291413" y="-295003"/>
            <a:chExt cx="420937" cy="645006"/>
          </a:xfrm>
        </p:grpSpPr>
        <p:sp>
          <p:nvSpPr>
            <p:cNvPr id="404" name="Google Shape;404;p21"/>
            <p:cNvSpPr/>
            <p:nvPr/>
          </p:nvSpPr>
          <p:spPr>
            <a:xfrm>
              <a:off x="291413" y="-295003"/>
              <a:ext cx="420937" cy="498274"/>
            </a:xfrm>
            <a:custGeom>
              <a:avLst/>
              <a:gdLst/>
              <a:ahLst/>
              <a:cxnLst/>
              <a:rect l="l" t="t" r="r" b="b"/>
              <a:pathLst>
                <a:path w="12720" h="15057" extrusionOk="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405" name="Google Shape;405;p21"/>
            <p:cNvGrpSpPr/>
            <p:nvPr/>
          </p:nvGrpSpPr>
          <p:grpSpPr>
            <a:xfrm>
              <a:off x="317622" y="261977"/>
              <a:ext cx="171618" cy="88026"/>
              <a:chOff x="317622" y="261977"/>
              <a:chExt cx="171618" cy="88026"/>
            </a:xfrm>
          </p:grpSpPr>
          <p:sp>
            <p:nvSpPr>
              <p:cNvPr id="406" name="Google Shape;406;p21"/>
              <p:cNvSpPr/>
              <p:nvPr/>
            </p:nvSpPr>
            <p:spPr>
              <a:xfrm>
                <a:off x="317622" y="261977"/>
                <a:ext cx="146732" cy="34879"/>
              </a:xfrm>
              <a:custGeom>
                <a:avLst/>
                <a:gdLst/>
                <a:ahLst/>
                <a:cxnLst/>
                <a:rect l="l" t="t" r="r" b="b"/>
                <a:pathLst>
                  <a:path w="4434" h="1054" extrusionOk="0">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07" name="Google Shape;407;p21"/>
              <p:cNvSpPr/>
              <p:nvPr/>
            </p:nvSpPr>
            <p:spPr>
              <a:xfrm>
                <a:off x="371629" y="323099"/>
                <a:ext cx="117611" cy="26904"/>
              </a:xfrm>
              <a:custGeom>
                <a:avLst/>
                <a:gdLst/>
                <a:ahLst/>
                <a:cxnLst/>
                <a:rect l="l" t="t" r="r" b="b"/>
                <a:pathLst>
                  <a:path w="3554" h="813" extrusionOk="0">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412" name="Google Shape;412;p21"/>
          <p:cNvGrpSpPr/>
          <p:nvPr/>
        </p:nvGrpSpPr>
        <p:grpSpPr>
          <a:xfrm>
            <a:off x="-370702" y="1229418"/>
            <a:ext cx="1702940" cy="1508444"/>
            <a:chOff x="-182869" y="835238"/>
            <a:chExt cx="1277205" cy="1131333"/>
          </a:xfrm>
        </p:grpSpPr>
        <p:sp>
          <p:nvSpPr>
            <p:cNvPr id="413" name="Google Shape;413;p21"/>
            <p:cNvSpPr/>
            <p:nvPr/>
          </p:nvSpPr>
          <p:spPr>
            <a:xfrm>
              <a:off x="-182869" y="851983"/>
              <a:ext cx="1277205" cy="1076929"/>
            </a:xfrm>
            <a:custGeom>
              <a:avLst/>
              <a:gdLst/>
              <a:ahLst/>
              <a:cxnLst/>
              <a:rect l="l" t="t" r="r" b="b"/>
              <a:pathLst>
                <a:path w="38595" h="32543" extrusionOk="0">
                  <a:moveTo>
                    <a:pt x="5482" y="757"/>
                  </a:moveTo>
                  <a:cubicBezTo>
                    <a:pt x="9744" y="757"/>
                    <a:pt x="13979" y="1983"/>
                    <a:pt x="17624" y="4249"/>
                  </a:cubicBezTo>
                  <a:cubicBezTo>
                    <a:pt x="21956" y="6940"/>
                    <a:pt x="24621" y="10679"/>
                    <a:pt x="26212" y="15448"/>
                  </a:cubicBezTo>
                  <a:cubicBezTo>
                    <a:pt x="25337" y="16600"/>
                    <a:pt x="24513" y="17790"/>
                    <a:pt x="23775" y="19030"/>
                  </a:cubicBezTo>
                  <a:cubicBezTo>
                    <a:pt x="23769" y="19040"/>
                    <a:pt x="23771" y="19049"/>
                    <a:pt x="23765" y="19058"/>
                  </a:cubicBezTo>
                  <a:cubicBezTo>
                    <a:pt x="23310" y="19007"/>
                    <a:pt x="22855" y="18981"/>
                    <a:pt x="22401" y="18966"/>
                  </a:cubicBezTo>
                  <a:cubicBezTo>
                    <a:pt x="22388" y="18935"/>
                    <a:pt x="22368" y="18906"/>
                    <a:pt x="22343" y="18883"/>
                  </a:cubicBezTo>
                  <a:cubicBezTo>
                    <a:pt x="18336" y="14967"/>
                    <a:pt x="12853" y="12949"/>
                    <a:pt x="7336" y="12949"/>
                  </a:cubicBezTo>
                  <a:cubicBezTo>
                    <a:pt x="5691" y="12949"/>
                    <a:pt x="4043" y="13129"/>
                    <a:pt x="2431" y="13491"/>
                  </a:cubicBezTo>
                  <a:lnTo>
                    <a:pt x="4986" y="10881"/>
                  </a:lnTo>
                  <a:cubicBezTo>
                    <a:pt x="5145" y="10717"/>
                    <a:pt x="5140" y="10409"/>
                    <a:pt x="4920" y="10291"/>
                  </a:cubicBezTo>
                  <a:cubicBezTo>
                    <a:pt x="3721" y="9649"/>
                    <a:pt x="2497" y="9075"/>
                    <a:pt x="1243" y="8554"/>
                  </a:cubicBezTo>
                  <a:cubicBezTo>
                    <a:pt x="2477" y="7724"/>
                    <a:pt x="3655" y="6814"/>
                    <a:pt x="4771" y="5830"/>
                  </a:cubicBezTo>
                  <a:cubicBezTo>
                    <a:pt x="4941" y="5679"/>
                    <a:pt x="4912" y="5361"/>
                    <a:pt x="4708" y="5254"/>
                  </a:cubicBezTo>
                  <a:cubicBezTo>
                    <a:pt x="3854" y="4805"/>
                    <a:pt x="3001" y="4358"/>
                    <a:pt x="2148" y="3912"/>
                  </a:cubicBezTo>
                  <a:cubicBezTo>
                    <a:pt x="2894" y="3595"/>
                    <a:pt x="3639" y="3278"/>
                    <a:pt x="4385" y="2961"/>
                  </a:cubicBezTo>
                  <a:cubicBezTo>
                    <a:pt x="4644" y="2851"/>
                    <a:pt x="4595" y="2486"/>
                    <a:pt x="4396" y="2354"/>
                  </a:cubicBezTo>
                  <a:lnTo>
                    <a:pt x="2344" y="982"/>
                  </a:lnTo>
                  <a:cubicBezTo>
                    <a:pt x="3386" y="831"/>
                    <a:pt x="4435" y="757"/>
                    <a:pt x="5482" y="757"/>
                  </a:cubicBezTo>
                  <a:close/>
                  <a:moveTo>
                    <a:pt x="28705" y="13579"/>
                  </a:moveTo>
                  <a:cubicBezTo>
                    <a:pt x="29313" y="15774"/>
                    <a:pt x="29856" y="18001"/>
                    <a:pt x="30620" y="20144"/>
                  </a:cubicBezTo>
                  <a:cubicBezTo>
                    <a:pt x="30651" y="20240"/>
                    <a:pt x="30730" y="20312"/>
                    <a:pt x="30830" y="20332"/>
                  </a:cubicBezTo>
                  <a:cubicBezTo>
                    <a:pt x="30883" y="20435"/>
                    <a:pt x="30985" y="20512"/>
                    <a:pt x="31137" y="20512"/>
                  </a:cubicBezTo>
                  <a:cubicBezTo>
                    <a:pt x="31141" y="20512"/>
                    <a:pt x="31145" y="20512"/>
                    <a:pt x="31150" y="20511"/>
                  </a:cubicBezTo>
                  <a:cubicBezTo>
                    <a:pt x="31536" y="20500"/>
                    <a:pt x="31923" y="20494"/>
                    <a:pt x="32309" y="20494"/>
                  </a:cubicBezTo>
                  <a:cubicBezTo>
                    <a:pt x="33975" y="20494"/>
                    <a:pt x="35639" y="20601"/>
                    <a:pt x="37292" y="20818"/>
                  </a:cubicBezTo>
                  <a:cubicBezTo>
                    <a:pt x="35683" y="22270"/>
                    <a:pt x="33947" y="23581"/>
                    <a:pt x="32389" y="25080"/>
                  </a:cubicBezTo>
                  <a:cubicBezTo>
                    <a:pt x="32227" y="25235"/>
                    <a:pt x="32348" y="25481"/>
                    <a:pt x="32528" y="25515"/>
                  </a:cubicBezTo>
                  <a:cubicBezTo>
                    <a:pt x="32828" y="27512"/>
                    <a:pt x="33165" y="29421"/>
                    <a:pt x="33152" y="31432"/>
                  </a:cubicBezTo>
                  <a:cubicBezTo>
                    <a:pt x="31393" y="30242"/>
                    <a:pt x="29673" y="28999"/>
                    <a:pt x="27992" y="27704"/>
                  </a:cubicBezTo>
                  <a:cubicBezTo>
                    <a:pt x="27921" y="27649"/>
                    <a:pt x="27851" y="27626"/>
                    <a:pt x="27785" y="27626"/>
                  </a:cubicBezTo>
                  <a:cubicBezTo>
                    <a:pt x="27637" y="27626"/>
                    <a:pt x="27511" y="27743"/>
                    <a:pt x="27457" y="27892"/>
                  </a:cubicBezTo>
                  <a:cubicBezTo>
                    <a:pt x="27419" y="27894"/>
                    <a:pt x="27384" y="27906"/>
                    <a:pt x="27351" y="27926"/>
                  </a:cubicBezTo>
                  <a:cubicBezTo>
                    <a:pt x="25455" y="29082"/>
                    <a:pt x="23590" y="30644"/>
                    <a:pt x="21519" y="31473"/>
                  </a:cubicBezTo>
                  <a:cubicBezTo>
                    <a:pt x="21317" y="31722"/>
                    <a:pt x="21192" y="31846"/>
                    <a:pt x="21142" y="31846"/>
                  </a:cubicBezTo>
                  <a:cubicBezTo>
                    <a:pt x="21097" y="31846"/>
                    <a:pt x="21115" y="31743"/>
                    <a:pt x="21196" y="31536"/>
                  </a:cubicBezTo>
                  <a:cubicBezTo>
                    <a:pt x="21273" y="31242"/>
                    <a:pt x="21349" y="30949"/>
                    <a:pt x="21424" y="30657"/>
                  </a:cubicBezTo>
                  <a:cubicBezTo>
                    <a:pt x="21576" y="30070"/>
                    <a:pt x="21727" y="29485"/>
                    <a:pt x="21879" y="28900"/>
                  </a:cubicBezTo>
                  <a:cubicBezTo>
                    <a:pt x="22233" y="27532"/>
                    <a:pt x="22591" y="26168"/>
                    <a:pt x="22937" y="24798"/>
                  </a:cubicBezTo>
                  <a:cubicBezTo>
                    <a:pt x="22986" y="24604"/>
                    <a:pt x="22888" y="24460"/>
                    <a:pt x="22751" y="24385"/>
                  </a:cubicBezTo>
                  <a:cubicBezTo>
                    <a:pt x="22769" y="24302"/>
                    <a:pt x="22740" y="24216"/>
                    <a:pt x="22676" y="24161"/>
                  </a:cubicBezTo>
                  <a:cubicBezTo>
                    <a:pt x="21126" y="22746"/>
                    <a:pt x="19395" y="21505"/>
                    <a:pt x="17712" y="20245"/>
                  </a:cubicBezTo>
                  <a:cubicBezTo>
                    <a:pt x="19098" y="19900"/>
                    <a:pt x="20490" y="19733"/>
                    <a:pt x="21901" y="19733"/>
                  </a:cubicBezTo>
                  <a:cubicBezTo>
                    <a:pt x="22587" y="19733"/>
                    <a:pt x="23277" y="19772"/>
                    <a:pt x="23974" y="19850"/>
                  </a:cubicBezTo>
                  <a:cubicBezTo>
                    <a:pt x="23991" y="19852"/>
                    <a:pt x="24007" y="19852"/>
                    <a:pt x="24022" y="19852"/>
                  </a:cubicBezTo>
                  <a:cubicBezTo>
                    <a:pt x="24245" y="19852"/>
                    <a:pt x="24349" y="19673"/>
                    <a:pt x="24340" y="19487"/>
                  </a:cubicBezTo>
                  <a:cubicBezTo>
                    <a:pt x="24368" y="19467"/>
                    <a:pt x="24391" y="19442"/>
                    <a:pt x="24411" y="19416"/>
                  </a:cubicBezTo>
                  <a:cubicBezTo>
                    <a:pt x="25772" y="17402"/>
                    <a:pt x="27151" y="15442"/>
                    <a:pt x="28705" y="13579"/>
                  </a:cubicBezTo>
                  <a:close/>
                  <a:moveTo>
                    <a:pt x="5503" y="0"/>
                  </a:moveTo>
                  <a:cubicBezTo>
                    <a:pt x="4148" y="0"/>
                    <a:pt x="2793" y="125"/>
                    <a:pt x="1457" y="383"/>
                  </a:cubicBezTo>
                  <a:cubicBezTo>
                    <a:pt x="1100" y="451"/>
                    <a:pt x="1131" y="878"/>
                    <a:pt x="1371" y="1036"/>
                  </a:cubicBezTo>
                  <a:cubicBezTo>
                    <a:pt x="1385" y="1131"/>
                    <a:pt x="1440" y="1216"/>
                    <a:pt x="1523" y="1269"/>
                  </a:cubicBezTo>
                  <a:lnTo>
                    <a:pt x="3480" y="2583"/>
                  </a:lnTo>
                  <a:cubicBezTo>
                    <a:pt x="2698" y="2910"/>
                    <a:pt x="1916" y="3238"/>
                    <a:pt x="1134" y="3564"/>
                  </a:cubicBezTo>
                  <a:cubicBezTo>
                    <a:pt x="886" y="3669"/>
                    <a:pt x="898" y="4068"/>
                    <a:pt x="1123" y="4188"/>
                  </a:cubicBezTo>
                  <a:cubicBezTo>
                    <a:pt x="2037" y="4672"/>
                    <a:pt x="2953" y="5156"/>
                    <a:pt x="3869" y="5637"/>
                  </a:cubicBezTo>
                  <a:cubicBezTo>
                    <a:pt x="2737" y="6608"/>
                    <a:pt x="1540" y="7501"/>
                    <a:pt x="285" y="8309"/>
                  </a:cubicBezTo>
                  <a:cubicBezTo>
                    <a:pt x="0" y="8491"/>
                    <a:pt x="66" y="8868"/>
                    <a:pt x="365" y="8988"/>
                  </a:cubicBezTo>
                  <a:cubicBezTo>
                    <a:pt x="1641" y="9498"/>
                    <a:pt x="2889" y="10072"/>
                    <a:pt x="4107" y="10709"/>
                  </a:cubicBezTo>
                  <a:lnTo>
                    <a:pt x="955" y="13919"/>
                  </a:lnTo>
                  <a:cubicBezTo>
                    <a:pt x="724" y="14155"/>
                    <a:pt x="894" y="14573"/>
                    <a:pt x="1205" y="14573"/>
                  </a:cubicBezTo>
                  <a:cubicBezTo>
                    <a:pt x="1238" y="14573"/>
                    <a:pt x="1274" y="14568"/>
                    <a:pt x="1310" y="14558"/>
                  </a:cubicBezTo>
                  <a:cubicBezTo>
                    <a:pt x="3280" y="13989"/>
                    <a:pt x="5279" y="13716"/>
                    <a:pt x="7261" y="13716"/>
                  </a:cubicBezTo>
                  <a:cubicBezTo>
                    <a:pt x="12453" y="13716"/>
                    <a:pt x="17526" y="15593"/>
                    <a:pt x="21645" y="18958"/>
                  </a:cubicBezTo>
                  <a:cubicBezTo>
                    <a:pt x="19988" y="18978"/>
                    <a:pt x="18343" y="19228"/>
                    <a:pt x="16756" y="19703"/>
                  </a:cubicBezTo>
                  <a:cubicBezTo>
                    <a:pt x="16416" y="19804"/>
                    <a:pt x="16391" y="20208"/>
                    <a:pt x="16652" y="20407"/>
                  </a:cubicBezTo>
                  <a:cubicBezTo>
                    <a:pt x="18490" y="21804"/>
                    <a:pt x="20294" y="23303"/>
                    <a:pt x="22245" y="24543"/>
                  </a:cubicBezTo>
                  <a:cubicBezTo>
                    <a:pt x="22234" y="24559"/>
                    <a:pt x="22225" y="24576"/>
                    <a:pt x="22219" y="24595"/>
                  </a:cubicBezTo>
                  <a:cubicBezTo>
                    <a:pt x="21706" y="26544"/>
                    <a:pt x="21210" y="28500"/>
                    <a:pt x="20707" y="30453"/>
                  </a:cubicBezTo>
                  <a:cubicBezTo>
                    <a:pt x="20577" y="30960"/>
                    <a:pt x="20017" y="32050"/>
                    <a:pt x="20683" y="32418"/>
                  </a:cubicBezTo>
                  <a:cubicBezTo>
                    <a:pt x="20782" y="32473"/>
                    <a:pt x="20896" y="32497"/>
                    <a:pt x="21019" y="32497"/>
                  </a:cubicBezTo>
                  <a:cubicBezTo>
                    <a:pt x="21809" y="32497"/>
                    <a:pt x="22999" y="31509"/>
                    <a:pt x="23489" y="31222"/>
                  </a:cubicBezTo>
                  <a:cubicBezTo>
                    <a:pt x="24927" y="30378"/>
                    <a:pt x="26345" y="29470"/>
                    <a:pt x="27620" y="28388"/>
                  </a:cubicBezTo>
                  <a:cubicBezTo>
                    <a:pt x="29473" y="29819"/>
                    <a:pt x="31373" y="31182"/>
                    <a:pt x="33322" y="32482"/>
                  </a:cubicBezTo>
                  <a:cubicBezTo>
                    <a:pt x="33384" y="32524"/>
                    <a:pt x="33451" y="32543"/>
                    <a:pt x="33515" y="32543"/>
                  </a:cubicBezTo>
                  <a:cubicBezTo>
                    <a:pt x="33715" y="32543"/>
                    <a:pt x="33899" y="32366"/>
                    <a:pt x="33908" y="32155"/>
                  </a:cubicBezTo>
                  <a:cubicBezTo>
                    <a:pt x="34023" y="29876"/>
                    <a:pt x="33896" y="27417"/>
                    <a:pt x="33035" y="25276"/>
                  </a:cubicBezTo>
                  <a:cubicBezTo>
                    <a:pt x="35002" y="24068"/>
                    <a:pt x="36743" y="22398"/>
                    <a:pt x="38405" y="20821"/>
                  </a:cubicBezTo>
                  <a:cubicBezTo>
                    <a:pt x="38595" y="20642"/>
                    <a:pt x="38540" y="20228"/>
                    <a:pt x="38247" y="20184"/>
                  </a:cubicBezTo>
                  <a:cubicBezTo>
                    <a:pt x="36273" y="19882"/>
                    <a:pt x="34279" y="19731"/>
                    <a:pt x="32283" y="19731"/>
                  </a:cubicBezTo>
                  <a:cubicBezTo>
                    <a:pt x="31908" y="19731"/>
                    <a:pt x="31533" y="19736"/>
                    <a:pt x="31157" y="19747"/>
                  </a:cubicBezTo>
                  <a:cubicBezTo>
                    <a:pt x="31141" y="19749"/>
                    <a:pt x="31124" y="19750"/>
                    <a:pt x="31107" y="19753"/>
                  </a:cubicBezTo>
                  <a:cubicBezTo>
                    <a:pt x="30666" y="17361"/>
                    <a:pt x="29921" y="15015"/>
                    <a:pt x="29255" y="12679"/>
                  </a:cubicBezTo>
                  <a:cubicBezTo>
                    <a:pt x="29207" y="12509"/>
                    <a:pt x="29030" y="12384"/>
                    <a:pt x="28858" y="12384"/>
                  </a:cubicBezTo>
                  <a:cubicBezTo>
                    <a:pt x="28769" y="12384"/>
                    <a:pt x="28682" y="12418"/>
                    <a:pt x="28614" y="12497"/>
                  </a:cubicBezTo>
                  <a:cubicBezTo>
                    <a:pt x="27929" y="13288"/>
                    <a:pt x="27258" y="14099"/>
                    <a:pt x="26612" y="14927"/>
                  </a:cubicBezTo>
                  <a:cubicBezTo>
                    <a:pt x="25846" y="10227"/>
                    <a:pt x="22110" y="6232"/>
                    <a:pt x="18234" y="3765"/>
                  </a:cubicBezTo>
                  <a:cubicBezTo>
                    <a:pt x="14456" y="1362"/>
                    <a:pt x="9980" y="0"/>
                    <a:pt x="550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414" name="Google Shape;414;p21"/>
            <p:cNvGrpSpPr/>
            <p:nvPr/>
          </p:nvGrpSpPr>
          <p:grpSpPr>
            <a:xfrm>
              <a:off x="454360" y="835238"/>
              <a:ext cx="112382" cy="56555"/>
              <a:chOff x="454360" y="835238"/>
              <a:chExt cx="112382" cy="56555"/>
            </a:xfrm>
          </p:grpSpPr>
          <p:sp>
            <p:nvSpPr>
              <p:cNvPr id="415" name="Google Shape;415;p21"/>
              <p:cNvSpPr/>
              <p:nvPr/>
            </p:nvSpPr>
            <p:spPr>
              <a:xfrm>
                <a:off x="454360" y="840897"/>
                <a:ext cx="72870" cy="50896"/>
              </a:xfrm>
              <a:custGeom>
                <a:avLst/>
                <a:gdLst/>
                <a:ahLst/>
                <a:cxnLst/>
                <a:rect l="l" t="t" r="r" b="b"/>
                <a:pathLst>
                  <a:path w="2202" h="1538" extrusionOk="0">
                    <a:moveTo>
                      <a:pt x="128" y="0"/>
                    </a:moveTo>
                    <a:cubicBezTo>
                      <a:pt x="50" y="0"/>
                      <a:pt x="1" y="124"/>
                      <a:pt x="84" y="182"/>
                    </a:cubicBezTo>
                    <a:cubicBezTo>
                      <a:pt x="696" y="625"/>
                      <a:pt x="1311" y="1067"/>
                      <a:pt x="1925" y="1512"/>
                    </a:cubicBezTo>
                    <a:cubicBezTo>
                      <a:pt x="1950" y="1530"/>
                      <a:pt x="1975" y="1538"/>
                      <a:pt x="1999" y="1538"/>
                    </a:cubicBezTo>
                    <a:cubicBezTo>
                      <a:pt x="2118" y="1538"/>
                      <a:pt x="2201" y="1345"/>
                      <a:pt x="2070" y="1259"/>
                    </a:cubicBezTo>
                    <a:lnTo>
                      <a:pt x="179" y="17"/>
                    </a:lnTo>
                    <a:cubicBezTo>
                      <a:pt x="161" y="5"/>
                      <a:pt x="144" y="0"/>
                      <a:pt x="12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16" name="Google Shape;416;p21"/>
              <p:cNvSpPr/>
              <p:nvPr/>
            </p:nvSpPr>
            <p:spPr>
              <a:xfrm>
                <a:off x="509095" y="835238"/>
                <a:ext cx="57647" cy="54934"/>
              </a:xfrm>
              <a:custGeom>
                <a:avLst/>
                <a:gdLst/>
                <a:ahLst/>
                <a:cxnLst/>
                <a:rect l="l" t="t" r="r" b="b"/>
                <a:pathLst>
                  <a:path w="1742" h="1660" extrusionOk="0">
                    <a:moveTo>
                      <a:pt x="110" y="0"/>
                    </a:moveTo>
                    <a:cubicBezTo>
                      <a:pt x="24" y="0"/>
                      <a:pt x="0" y="140"/>
                      <a:pt x="93" y="177"/>
                    </a:cubicBezTo>
                    <a:cubicBezTo>
                      <a:pt x="735" y="431"/>
                      <a:pt x="1187" y="934"/>
                      <a:pt x="1441" y="1568"/>
                    </a:cubicBezTo>
                    <a:cubicBezTo>
                      <a:pt x="1466" y="1632"/>
                      <a:pt x="1523" y="1660"/>
                      <a:pt x="1578" y="1660"/>
                    </a:cubicBezTo>
                    <a:cubicBezTo>
                      <a:pt x="1662" y="1660"/>
                      <a:pt x="1742" y="1596"/>
                      <a:pt x="1706" y="1494"/>
                    </a:cubicBezTo>
                    <a:cubicBezTo>
                      <a:pt x="1452" y="782"/>
                      <a:pt x="850" y="244"/>
                      <a:pt x="141" y="6"/>
                    </a:cubicBezTo>
                    <a:cubicBezTo>
                      <a:pt x="130" y="2"/>
                      <a:pt x="120" y="0"/>
                      <a:pt x="11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17" name="Google Shape;417;p21"/>
            <p:cNvGrpSpPr/>
            <p:nvPr/>
          </p:nvGrpSpPr>
          <p:grpSpPr>
            <a:xfrm>
              <a:off x="588484" y="1891352"/>
              <a:ext cx="127241" cy="75219"/>
              <a:chOff x="588484" y="1891352"/>
              <a:chExt cx="127241" cy="75219"/>
            </a:xfrm>
          </p:grpSpPr>
          <p:sp>
            <p:nvSpPr>
              <p:cNvPr id="418" name="Google Shape;418;p21"/>
              <p:cNvSpPr/>
              <p:nvPr/>
            </p:nvSpPr>
            <p:spPr>
              <a:xfrm>
                <a:off x="588484" y="1891352"/>
                <a:ext cx="82268" cy="56919"/>
              </a:xfrm>
              <a:custGeom>
                <a:avLst/>
                <a:gdLst/>
                <a:ahLst/>
                <a:cxnLst/>
                <a:rect l="l" t="t" r="r" b="b"/>
                <a:pathLst>
                  <a:path w="2486" h="1720" extrusionOk="0">
                    <a:moveTo>
                      <a:pt x="2272" y="1"/>
                    </a:moveTo>
                    <a:cubicBezTo>
                      <a:pt x="2238" y="1"/>
                      <a:pt x="2204" y="16"/>
                      <a:pt x="2175" y="51"/>
                    </a:cubicBezTo>
                    <a:cubicBezTo>
                      <a:pt x="1630" y="731"/>
                      <a:pt x="923" y="1232"/>
                      <a:pt x="103" y="1532"/>
                    </a:cubicBezTo>
                    <a:cubicBezTo>
                      <a:pt x="0" y="1570"/>
                      <a:pt x="29" y="1719"/>
                      <a:pt x="122" y="1719"/>
                    </a:cubicBezTo>
                    <a:cubicBezTo>
                      <a:pt x="131" y="1719"/>
                      <a:pt x="141" y="1718"/>
                      <a:pt x="152" y="1714"/>
                    </a:cubicBezTo>
                    <a:cubicBezTo>
                      <a:pt x="1024" y="1433"/>
                      <a:pt x="1773" y="938"/>
                      <a:pt x="2387" y="261"/>
                    </a:cubicBezTo>
                    <a:cubicBezTo>
                      <a:pt x="2486" y="151"/>
                      <a:pt x="2380" y="1"/>
                      <a:pt x="22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19" name="Google Shape;419;p21"/>
              <p:cNvSpPr/>
              <p:nvPr/>
            </p:nvSpPr>
            <p:spPr>
              <a:xfrm>
                <a:off x="652849" y="1914782"/>
                <a:ext cx="62876" cy="51790"/>
              </a:xfrm>
              <a:custGeom>
                <a:avLst/>
                <a:gdLst/>
                <a:ahLst/>
                <a:cxnLst/>
                <a:rect l="l" t="t" r="r" b="b"/>
                <a:pathLst>
                  <a:path w="1900" h="1565" extrusionOk="0">
                    <a:moveTo>
                      <a:pt x="1663" y="1"/>
                    </a:moveTo>
                    <a:cubicBezTo>
                      <a:pt x="1623" y="1"/>
                      <a:pt x="1578" y="16"/>
                      <a:pt x="1534" y="51"/>
                    </a:cubicBezTo>
                    <a:lnTo>
                      <a:pt x="933" y="526"/>
                    </a:lnTo>
                    <a:cubicBezTo>
                      <a:pt x="894" y="553"/>
                      <a:pt x="871" y="599"/>
                      <a:pt x="871" y="648"/>
                    </a:cubicBezTo>
                    <a:cubicBezTo>
                      <a:pt x="606" y="885"/>
                      <a:pt x="339" y="1123"/>
                      <a:pt x="77" y="1365"/>
                    </a:cubicBezTo>
                    <a:cubicBezTo>
                      <a:pt x="1" y="1435"/>
                      <a:pt x="73" y="1564"/>
                      <a:pt x="158" y="1564"/>
                    </a:cubicBezTo>
                    <a:cubicBezTo>
                      <a:pt x="177" y="1564"/>
                      <a:pt x="197" y="1558"/>
                      <a:pt x="215" y="1544"/>
                    </a:cubicBezTo>
                    <a:cubicBezTo>
                      <a:pt x="695" y="1180"/>
                      <a:pt x="1160" y="801"/>
                      <a:pt x="1636" y="434"/>
                    </a:cubicBezTo>
                    <a:lnTo>
                      <a:pt x="1794" y="310"/>
                    </a:lnTo>
                    <a:lnTo>
                      <a:pt x="1788" y="305"/>
                    </a:lnTo>
                    <a:cubicBezTo>
                      <a:pt x="1900" y="178"/>
                      <a:pt x="1804" y="1"/>
                      <a:pt x="166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420" name="Google Shape;420;p21"/>
          <p:cNvGrpSpPr/>
          <p:nvPr/>
        </p:nvGrpSpPr>
        <p:grpSpPr>
          <a:xfrm>
            <a:off x="1096598" y="3791345"/>
            <a:ext cx="551409" cy="806795"/>
            <a:chOff x="1004821" y="2303619"/>
            <a:chExt cx="413557" cy="605096"/>
          </a:xfrm>
        </p:grpSpPr>
        <p:grpSp>
          <p:nvGrpSpPr>
            <p:cNvPr id="421" name="Google Shape;421;p21"/>
            <p:cNvGrpSpPr/>
            <p:nvPr/>
          </p:nvGrpSpPr>
          <p:grpSpPr>
            <a:xfrm>
              <a:off x="1004821" y="2303619"/>
              <a:ext cx="344559" cy="605096"/>
              <a:chOff x="1004821" y="2303619"/>
              <a:chExt cx="344559" cy="605096"/>
            </a:xfrm>
          </p:grpSpPr>
          <p:sp>
            <p:nvSpPr>
              <p:cNvPr id="422" name="Google Shape;422;p21"/>
              <p:cNvSpPr/>
              <p:nvPr/>
            </p:nvSpPr>
            <p:spPr>
              <a:xfrm>
                <a:off x="1004821" y="2303619"/>
                <a:ext cx="344559" cy="605096"/>
              </a:xfrm>
              <a:custGeom>
                <a:avLst/>
                <a:gdLst/>
                <a:ahLst/>
                <a:cxnLst/>
                <a:rect l="l" t="t" r="r" b="b"/>
                <a:pathLst>
                  <a:path w="10412" h="18285" extrusionOk="0">
                    <a:moveTo>
                      <a:pt x="2426" y="713"/>
                    </a:moveTo>
                    <a:cubicBezTo>
                      <a:pt x="4359" y="713"/>
                      <a:pt x="6449" y="1112"/>
                      <a:pt x="7404" y="2943"/>
                    </a:cubicBezTo>
                    <a:cubicBezTo>
                      <a:pt x="8860" y="5733"/>
                      <a:pt x="6372" y="7591"/>
                      <a:pt x="4037" y="8368"/>
                    </a:cubicBezTo>
                    <a:cubicBezTo>
                      <a:pt x="4027" y="8366"/>
                      <a:pt x="4016" y="8366"/>
                      <a:pt x="4005" y="8366"/>
                    </a:cubicBezTo>
                    <a:cubicBezTo>
                      <a:pt x="3831" y="8366"/>
                      <a:pt x="3697" y="8530"/>
                      <a:pt x="3740" y="8705"/>
                    </a:cubicBezTo>
                    <a:cubicBezTo>
                      <a:pt x="3723" y="8910"/>
                      <a:pt x="3857" y="9126"/>
                      <a:pt x="4085" y="9126"/>
                    </a:cubicBezTo>
                    <a:cubicBezTo>
                      <a:pt x="4121" y="9126"/>
                      <a:pt x="4159" y="9121"/>
                      <a:pt x="4200" y="9109"/>
                    </a:cubicBezTo>
                    <a:cubicBezTo>
                      <a:pt x="4285" y="9084"/>
                      <a:pt x="4368" y="9055"/>
                      <a:pt x="4452" y="9028"/>
                    </a:cubicBezTo>
                    <a:cubicBezTo>
                      <a:pt x="6954" y="9853"/>
                      <a:pt x="9965" y="11925"/>
                      <a:pt x="8281" y="14894"/>
                    </a:cubicBezTo>
                    <a:lnTo>
                      <a:pt x="8280" y="14895"/>
                    </a:lnTo>
                    <a:cubicBezTo>
                      <a:pt x="7207" y="16790"/>
                      <a:pt x="5046" y="17519"/>
                      <a:pt x="2951" y="17519"/>
                    </a:cubicBezTo>
                    <a:cubicBezTo>
                      <a:pt x="2251" y="17519"/>
                      <a:pt x="1557" y="17437"/>
                      <a:pt x="914" y="17291"/>
                    </a:cubicBezTo>
                    <a:cubicBezTo>
                      <a:pt x="887" y="17285"/>
                      <a:pt x="859" y="17282"/>
                      <a:pt x="830" y="17282"/>
                    </a:cubicBezTo>
                    <a:cubicBezTo>
                      <a:pt x="812" y="17282"/>
                      <a:pt x="793" y="17284"/>
                      <a:pt x="774" y="17286"/>
                    </a:cubicBezTo>
                    <a:cubicBezTo>
                      <a:pt x="1291" y="11823"/>
                      <a:pt x="1175" y="6240"/>
                      <a:pt x="1277" y="754"/>
                    </a:cubicBezTo>
                    <a:cubicBezTo>
                      <a:pt x="1646" y="730"/>
                      <a:pt x="2033" y="713"/>
                      <a:pt x="2426" y="713"/>
                    </a:cubicBezTo>
                    <a:close/>
                    <a:moveTo>
                      <a:pt x="3011" y="1"/>
                    </a:moveTo>
                    <a:cubicBezTo>
                      <a:pt x="2357" y="1"/>
                      <a:pt x="1711" y="85"/>
                      <a:pt x="1114" y="249"/>
                    </a:cubicBezTo>
                    <a:cubicBezTo>
                      <a:pt x="1086" y="256"/>
                      <a:pt x="1060" y="270"/>
                      <a:pt x="1037" y="287"/>
                    </a:cubicBezTo>
                    <a:cubicBezTo>
                      <a:pt x="995" y="274"/>
                      <a:pt x="951" y="267"/>
                      <a:pt x="906" y="267"/>
                    </a:cubicBezTo>
                    <a:cubicBezTo>
                      <a:pt x="717" y="267"/>
                      <a:pt x="526" y="389"/>
                      <a:pt x="519" y="633"/>
                    </a:cubicBezTo>
                    <a:cubicBezTo>
                      <a:pt x="381" y="6214"/>
                      <a:pt x="0" y="11890"/>
                      <a:pt x="297" y="17467"/>
                    </a:cubicBezTo>
                    <a:cubicBezTo>
                      <a:pt x="303" y="17582"/>
                      <a:pt x="369" y="17651"/>
                      <a:pt x="449" y="17677"/>
                    </a:cubicBezTo>
                    <a:cubicBezTo>
                      <a:pt x="447" y="17827"/>
                      <a:pt x="524" y="17971"/>
                      <a:pt x="714" y="18018"/>
                    </a:cubicBezTo>
                    <a:cubicBezTo>
                      <a:pt x="1413" y="18192"/>
                      <a:pt x="2171" y="18284"/>
                      <a:pt x="2939" y="18284"/>
                    </a:cubicBezTo>
                    <a:cubicBezTo>
                      <a:pt x="5505" y="18284"/>
                      <a:pt x="8187" y="17252"/>
                      <a:pt x="9197" y="14760"/>
                    </a:cubicBezTo>
                    <a:cubicBezTo>
                      <a:pt x="10412" y="11768"/>
                      <a:pt x="7970" y="9542"/>
                      <a:pt x="5359" y="8683"/>
                    </a:cubicBezTo>
                    <a:cubicBezTo>
                      <a:pt x="7505" y="7727"/>
                      <a:pt x="9188" y="5908"/>
                      <a:pt x="8364" y="3300"/>
                    </a:cubicBezTo>
                    <a:cubicBezTo>
                      <a:pt x="7644" y="1024"/>
                      <a:pt x="5284" y="1"/>
                      <a:pt x="301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23" name="Google Shape;423;p21"/>
              <p:cNvSpPr/>
              <p:nvPr/>
            </p:nvSpPr>
            <p:spPr>
              <a:xfrm>
                <a:off x="1099896" y="2690900"/>
                <a:ext cx="119960" cy="115691"/>
              </a:xfrm>
              <a:custGeom>
                <a:avLst/>
                <a:gdLst/>
                <a:ahLst/>
                <a:cxnLst/>
                <a:rect l="l" t="t" r="r" b="b"/>
                <a:pathLst>
                  <a:path w="3625" h="3496" extrusionOk="0">
                    <a:moveTo>
                      <a:pt x="1537" y="550"/>
                    </a:moveTo>
                    <a:cubicBezTo>
                      <a:pt x="1555" y="651"/>
                      <a:pt x="1633" y="731"/>
                      <a:pt x="1734" y="751"/>
                    </a:cubicBezTo>
                    <a:cubicBezTo>
                      <a:pt x="2292" y="873"/>
                      <a:pt x="2877" y="1077"/>
                      <a:pt x="2921" y="1753"/>
                    </a:cubicBezTo>
                    <a:cubicBezTo>
                      <a:pt x="2960" y="2340"/>
                      <a:pt x="2403" y="2842"/>
                      <a:pt x="1834" y="2842"/>
                    </a:cubicBezTo>
                    <a:cubicBezTo>
                      <a:pt x="1760" y="2842"/>
                      <a:pt x="1686" y="2833"/>
                      <a:pt x="1613" y="2815"/>
                    </a:cubicBezTo>
                    <a:cubicBezTo>
                      <a:pt x="1034" y="2673"/>
                      <a:pt x="645" y="2008"/>
                      <a:pt x="771" y="1437"/>
                    </a:cubicBezTo>
                    <a:cubicBezTo>
                      <a:pt x="864" y="1010"/>
                      <a:pt x="1167" y="723"/>
                      <a:pt x="1537" y="550"/>
                    </a:cubicBezTo>
                    <a:close/>
                    <a:moveTo>
                      <a:pt x="1867" y="1"/>
                    </a:moveTo>
                    <a:cubicBezTo>
                      <a:pt x="1038" y="1"/>
                      <a:pt x="264" y="625"/>
                      <a:pt x="138" y="1474"/>
                    </a:cubicBezTo>
                    <a:cubicBezTo>
                      <a:pt x="0" y="2411"/>
                      <a:pt x="736" y="3390"/>
                      <a:pt x="1685" y="3488"/>
                    </a:cubicBezTo>
                    <a:cubicBezTo>
                      <a:pt x="1737" y="3493"/>
                      <a:pt x="1789" y="3496"/>
                      <a:pt x="1841" y="3496"/>
                    </a:cubicBezTo>
                    <a:cubicBezTo>
                      <a:pt x="2717" y="3496"/>
                      <a:pt x="3565" y="2767"/>
                      <a:pt x="3597" y="1869"/>
                    </a:cubicBezTo>
                    <a:cubicBezTo>
                      <a:pt x="3624" y="1115"/>
                      <a:pt x="2996" y="279"/>
                      <a:pt x="2235" y="161"/>
                    </a:cubicBezTo>
                    <a:cubicBezTo>
                      <a:pt x="2224" y="91"/>
                      <a:pt x="2183" y="30"/>
                      <a:pt x="2108" y="19"/>
                    </a:cubicBezTo>
                    <a:cubicBezTo>
                      <a:pt x="2027" y="7"/>
                      <a:pt x="1947" y="1"/>
                      <a:pt x="1867" y="1"/>
                    </a:cubicBezTo>
                    <a:close/>
                  </a:path>
                </a:pathLst>
              </a:custGeom>
              <a:solidFill>
                <a:srgbClr val="000000"/>
              </a:solidFill>
              <a:ln>
                <a:noFill/>
              </a:ln>
            </p:spPr>
            <p:txBody>
              <a:bodyPr spcFirstLastPara="1" wrap="square" lIns="121900" tIns="121900" rIns="121900" bIns="121900" anchor="ctr" anchorCtr="0">
                <a:noAutofit/>
              </a:bodyPr>
              <a:lstStyle/>
              <a:p>
                <a:endParaRPr sz="2400" dirty="0"/>
              </a:p>
            </p:txBody>
          </p:sp>
          <p:sp>
            <p:nvSpPr>
              <p:cNvPr id="424" name="Google Shape;424;p21"/>
              <p:cNvSpPr/>
              <p:nvPr/>
            </p:nvSpPr>
            <p:spPr>
              <a:xfrm>
                <a:off x="1100160" y="2414181"/>
                <a:ext cx="100006" cy="87298"/>
              </a:xfrm>
              <a:custGeom>
                <a:avLst/>
                <a:gdLst/>
                <a:ahLst/>
                <a:cxnLst/>
                <a:rect l="l" t="t" r="r" b="b"/>
                <a:pathLst>
                  <a:path w="3022" h="2638" extrusionOk="0">
                    <a:moveTo>
                      <a:pt x="1535" y="719"/>
                    </a:moveTo>
                    <a:cubicBezTo>
                      <a:pt x="1744" y="719"/>
                      <a:pt x="1945" y="806"/>
                      <a:pt x="2062" y="1017"/>
                    </a:cubicBezTo>
                    <a:cubicBezTo>
                      <a:pt x="2274" y="1406"/>
                      <a:pt x="1911" y="1899"/>
                      <a:pt x="1519" y="1979"/>
                    </a:cubicBezTo>
                    <a:cubicBezTo>
                      <a:pt x="1473" y="1988"/>
                      <a:pt x="1427" y="1992"/>
                      <a:pt x="1382" y="1992"/>
                    </a:cubicBezTo>
                    <a:cubicBezTo>
                      <a:pt x="968" y="1992"/>
                      <a:pt x="631" y="1615"/>
                      <a:pt x="626" y="1201"/>
                    </a:cubicBezTo>
                    <a:cubicBezTo>
                      <a:pt x="628" y="1040"/>
                      <a:pt x="680" y="885"/>
                      <a:pt x="778" y="758"/>
                    </a:cubicBezTo>
                    <a:cubicBezTo>
                      <a:pt x="835" y="822"/>
                      <a:pt x="915" y="856"/>
                      <a:pt x="996" y="856"/>
                    </a:cubicBezTo>
                    <a:cubicBezTo>
                      <a:pt x="1044" y="856"/>
                      <a:pt x="1093" y="844"/>
                      <a:pt x="1138" y="819"/>
                    </a:cubicBezTo>
                    <a:cubicBezTo>
                      <a:pt x="1260" y="756"/>
                      <a:pt x="1399" y="719"/>
                      <a:pt x="1535" y="719"/>
                    </a:cubicBezTo>
                    <a:close/>
                    <a:moveTo>
                      <a:pt x="1249" y="0"/>
                    </a:moveTo>
                    <a:cubicBezTo>
                      <a:pt x="616" y="0"/>
                      <a:pt x="45" y="527"/>
                      <a:pt x="25" y="1201"/>
                    </a:cubicBezTo>
                    <a:cubicBezTo>
                      <a:pt x="0" y="1976"/>
                      <a:pt x="644" y="2637"/>
                      <a:pt x="1398" y="2637"/>
                    </a:cubicBezTo>
                    <a:cubicBezTo>
                      <a:pt x="1494" y="2637"/>
                      <a:pt x="1592" y="2626"/>
                      <a:pt x="1691" y="2604"/>
                    </a:cubicBezTo>
                    <a:cubicBezTo>
                      <a:pt x="2458" y="2428"/>
                      <a:pt x="3022" y="1522"/>
                      <a:pt x="2668" y="775"/>
                    </a:cubicBezTo>
                    <a:cubicBezTo>
                      <a:pt x="2484" y="386"/>
                      <a:pt x="2058" y="113"/>
                      <a:pt x="1627" y="66"/>
                    </a:cubicBezTo>
                    <a:cubicBezTo>
                      <a:pt x="1625" y="66"/>
                      <a:pt x="1624" y="64"/>
                      <a:pt x="1622" y="63"/>
                    </a:cubicBezTo>
                    <a:cubicBezTo>
                      <a:pt x="1498" y="20"/>
                      <a:pt x="1373" y="0"/>
                      <a:pt x="124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25" name="Google Shape;425;p21"/>
            <p:cNvGrpSpPr/>
            <p:nvPr/>
          </p:nvGrpSpPr>
          <p:grpSpPr>
            <a:xfrm>
              <a:off x="1332668" y="2362060"/>
              <a:ext cx="85710" cy="97126"/>
              <a:chOff x="1332668" y="2362060"/>
              <a:chExt cx="85710" cy="97126"/>
            </a:xfrm>
          </p:grpSpPr>
          <p:sp>
            <p:nvSpPr>
              <p:cNvPr id="426" name="Google Shape;426;p21"/>
              <p:cNvSpPr/>
              <p:nvPr/>
            </p:nvSpPr>
            <p:spPr>
              <a:xfrm>
                <a:off x="1332668" y="2362060"/>
                <a:ext cx="23926" cy="80911"/>
              </a:xfrm>
              <a:custGeom>
                <a:avLst/>
                <a:gdLst/>
                <a:ahLst/>
                <a:cxnLst/>
                <a:rect l="l" t="t" r="r" b="b"/>
                <a:pathLst>
                  <a:path w="723" h="2445" extrusionOk="0">
                    <a:moveTo>
                      <a:pt x="256" y="0"/>
                    </a:moveTo>
                    <a:cubicBezTo>
                      <a:pt x="181" y="0"/>
                      <a:pt x="103" y="85"/>
                      <a:pt x="145" y="177"/>
                    </a:cubicBezTo>
                    <a:cubicBezTo>
                      <a:pt x="439" y="826"/>
                      <a:pt x="433" y="1569"/>
                      <a:pt x="74" y="2192"/>
                    </a:cubicBezTo>
                    <a:cubicBezTo>
                      <a:pt x="1" y="2323"/>
                      <a:pt x="125" y="2445"/>
                      <a:pt x="237" y="2445"/>
                    </a:cubicBezTo>
                    <a:cubicBezTo>
                      <a:pt x="288" y="2445"/>
                      <a:pt x="336" y="2420"/>
                      <a:pt x="362" y="2361"/>
                    </a:cubicBezTo>
                    <a:cubicBezTo>
                      <a:pt x="701" y="1599"/>
                      <a:pt x="722" y="811"/>
                      <a:pt x="344" y="59"/>
                    </a:cubicBezTo>
                    <a:cubicBezTo>
                      <a:pt x="323" y="17"/>
                      <a:pt x="290" y="0"/>
                      <a:pt x="25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27" name="Google Shape;427;p21"/>
              <p:cNvSpPr/>
              <p:nvPr/>
            </p:nvSpPr>
            <p:spPr>
              <a:xfrm>
                <a:off x="1385980" y="2383736"/>
                <a:ext cx="32398" cy="75451"/>
              </a:xfrm>
              <a:custGeom>
                <a:avLst/>
                <a:gdLst/>
                <a:ahLst/>
                <a:cxnLst/>
                <a:rect l="l" t="t" r="r" b="b"/>
                <a:pathLst>
                  <a:path w="979" h="2280" extrusionOk="0">
                    <a:moveTo>
                      <a:pt x="148" y="1"/>
                    </a:moveTo>
                    <a:cubicBezTo>
                      <a:pt x="67" y="1"/>
                      <a:pt x="0" y="109"/>
                      <a:pt x="67" y="192"/>
                    </a:cubicBezTo>
                    <a:cubicBezTo>
                      <a:pt x="508" y="745"/>
                      <a:pt x="548" y="1395"/>
                      <a:pt x="324" y="2044"/>
                    </a:cubicBezTo>
                    <a:cubicBezTo>
                      <a:pt x="280" y="2174"/>
                      <a:pt x="407" y="2280"/>
                      <a:pt x="522" y="2280"/>
                    </a:cubicBezTo>
                    <a:cubicBezTo>
                      <a:pt x="581" y="2280"/>
                      <a:pt x="636" y="2252"/>
                      <a:pt x="664" y="2187"/>
                    </a:cubicBezTo>
                    <a:cubicBezTo>
                      <a:pt x="978" y="1448"/>
                      <a:pt x="778" y="601"/>
                      <a:pt x="225" y="36"/>
                    </a:cubicBezTo>
                    <a:cubicBezTo>
                      <a:pt x="200" y="11"/>
                      <a:pt x="173" y="1"/>
                      <a:pt x="14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434" name="Google Shape;434;p21"/>
          <p:cNvGrpSpPr/>
          <p:nvPr/>
        </p:nvGrpSpPr>
        <p:grpSpPr>
          <a:xfrm>
            <a:off x="76600" y="4338207"/>
            <a:ext cx="851977" cy="1406211"/>
            <a:chOff x="319707" y="3143540"/>
            <a:chExt cx="638983" cy="1054658"/>
          </a:xfrm>
        </p:grpSpPr>
        <p:sp>
          <p:nvSpPr>
            <p:cNvPr id="435" name="Google Shape;435;p21"/>
            <p:cNvSpPr/>
            <p:nvPr/>
          </p:nvSpPr>
          <p:spPr>
            <a:xfrm>
              <a:off x="319707" y="3143540"/>
              <a:ext cx="638983" cy="1022558"/>
            </a:xfrm>
            <a:custGeom>
              <a:avLst/>
              <a:gdLst/>
              <a:ahLst/>
              <a:cxnLst/>
              <a:rect l="l" t="t" r="r" b="b"/>
              <a:pathLst>
                <a:path w="19309" h="30900" extrusionOk="0">
                  <a:moveTo>
                    <a:pt x="17081" y="801"/>
                  </a:moveTo>
                  <a:cubicBezTo>
                    <a:pt x="17167" y="5619"/>
                    <a:pt x="17482" y="10437"/>
                    <a:pt x="17736" y="15250"/>
                  </a:cubicBezTo>
                  <a:cubicBezTo>
                    <a:pt x="17998" y="20175"/>
                    <a:pt x="18110" y="25145"/>
                    <a:pt x="18593" y="30054"/>
                  </a:cubicBezTo>
                  <a:cubicBezTo>
                    <a:pt x="17813" y="29155"/>
                    <a:pt x="17026" y="28262"/>
                    <a:pt x="16232" y="27375"/>
                  </a:cubicBezTo>
                  <a:cubicBezTo>
                    <a:pt x="16275" y="27329"/>
                    <a:pt x="16320" y="27283"/>
                    <a:pt x="16367" y="27242"/>
                  </a:cubicBezTo>
                  <a:cubicBezTo>
                    <a:pt x="16508" y="27121"/>
                    <a:pt x="16669" y="27043"/>
                    <a:pt x="16828" y="26949"/>
                  </a:cubicBezTo>
                  <a:cubicBezTo>
                    <a:pt x="17067" y="26811"/>
                    <a:pt x="16920" y="26503"/>
                    <a:pt x="16695" y="26503"/>
                  </a:cubicBezTo>
                  <a:cubicBezTo>
                    <a:pt x="16659" y="26503"/>
                    <a:pt x="16622" y="26511"/>
                    <a:pt x="16583" y="26528"/>
                  </a:cubicBezTo>
                  <a:cubicBezTo>
                    <a:pt x="16346" y="26637"/>
                    <a:pt x="16121" y="26831"/>
                    <a:pt x="15946" y="27055"/>
                  </a:cubicBezTo>
                  <a:cubicBezTo>
                    <a:pt x="15658" y="26732"/>
                    <a:pt x="15370" y="26409"/>
                    <a:pt x="15084" y="26087"/>
                  </a:cubicBezTo>
                  <a:cubicBezTo>
                    <a:pt x="15349" y="25866"/>
                    <a:pt x="15611" y="25640"/>
                    <a:pt x="15856" y="25402"/>
                  </a:cubicBezTo>
                  <a:cubicBezTo>
                    <a:pt x="15993" y="25267"/>
                    <a:pt x="15865" y="25086"/>
                    <a:pt x="15714" y="25086"/>
                  </a:cubicBezTo>
                  <a:cubicBezTo>
                    <a:pt x="15672" y="25086"/>
                    <a:pt x="15628" y="25101"/>
                    <a:pt x="15588" y="25134"/>
                  </a:cubicBezTo>
                  <a:cubicBezTo>
                    <a:pt x="15332" y="25350"/>
                    <a:pt x="15085" y="25583"/>
                    <a:pt x="14843" y="25819"/>
                  </a:cubicBezTo>
                  <a:cubicBezTo>
                    <a:pt x="14512" y="25450"/>
                    <a:pt x="14182" y="25078"/>
                    <a:pt x="13848" y="24709"/>
                  </a:cubicBezTo>
                  <a:cubicBezTo>
                    <a:pt x="14033" y="24499"/>
                    <a:pt x="14217" y="24287"/>
                    <a:pt x="14388" y="24067"/>
                  </a:cubicBezTo>
                  <a:cubicBezTo>
                    <a:pt x="14503" y="23918"/>
                    <a:pt x="14380" y="23721"/>
                    <a:pt x="14239" y="23721"/>
                  </a:cubicBezTo>
                  <a:cubicBezTo>
                    <a:pt x="14195" y="23721"/>
                    <a:pt x="14149" y="23740"/>
                    <a:pt x="14108" y="23787"/>
                  </a:cubicBezTo>
                  <a:cubicBezTo>
                    <a:pt x="13927" y="23992"/>
                    <a:pt x="13759" y="24206"/>
                    <a:pt x="13590" y="24422"/>
                  </a:cubicBezTo>
                  <a:cubicBezTo>
                    <a:pt x="13367" y="24174"/>
                    <a:pt x="13143" y="23921"/>
                    <a:pt x="12918" y="23673"/>
                  </a:cubicBezTo>
                  <a:cubicBezTo>
                    <a:pt x="13180" y="23482"/>
                    <a:pt x="13411" y="23234"/>
                    <a:pt x="13531" y="22943"/>
                  </a:cubicBezTo>
                  <a:cubicBezTo>
                    <a:pt x="13586" y="22808"/>
                    <a:pt x="13469" y="22717"/>
                    <a:pt x="13351" y="22717"/>
                  </a:cubicBezTo>
                  <a:cubicBezTo>
                    <a:pt x="13289" y="22717"/>
                    <a:pt x="13227" y="22742"/>
                    <a:pt x="13189" y="22799"/>
                  </a:cubicBezTo>
                  <a:cubicBezTo>
                    <a:pt x="13082" y="22956"/>
                    <a:pt x="12998" y="23117"/>
                    <a:pt x="12866" y="23257"/>
                  </a:cubicBezTo>
                  <a:cubicBezTo>
                    <a:pt x="12809" y="23315"/>
                    <a:pt x="12750" y="23367"/>
                    <a:pt x="12687" y="23416"/>
                  </a:cubicBezTo>
                  <a:cubicBezTo>
                    <a:pt x="12333" y="23025"/>
                    <a:pt x="11982" y="22633"/>
                    <a:pt x="11628" y="22243"/>
                  </a:cubicBezTo>
                  <a:cubicBezTo>
                    <a:pt x="11797" y="22099"/>
                    <a:pt x="11955" y="21943"/>
                    <a:pt x="12099" y="21773"/>
                  </a:cubicBezTo>
                  <a:cubicBezTo>
                    <a:pt x="12209" y="21641"/>
                    <a:pt x="12097" y="21465"/>
                    <a:pt x="11966" y="21465"/>
                  </a:cubicBezTo>
                  <a:cubicBezTo>
                    <a:pt x="11926" y="21465"/>
                    <a:pt x="11884" y="21481"/>
                    <a:pt x="11846" y="21521"/>
                  </a:cubicBezTo>
                  <a:cubicBezTo>
                    <a:pt x="11696" y="21679"/>
                    <a:pt x="11550" y="21837"/>
                    <a:pt x="11400" y="21992"/>
                  </a:cubicBezTo>
                  <a:cubicBezTo>
                    <a:pt x="11031" y="21586"/>
                    <a:pt x="10664" y="21178"/>
                    <a:pt x="10294" y="20772"/>
                  </a:cubicBezTo>
                  <a:cubicBezTo>
                    <a:pt x="10320" y="20751"/>
                    <a:pt x="10350" y="20734"/>
                    <a:pt x="10374" y="20711"/>
                  </a:cubicBezTo>
                  <a:cubicBezTo>
                    <a:pt x="10541" y="20566"/>
                    <a:pt x="10732" y="20402"/>
                    <a:pt x="10844" y="20209"/>
                  </a:cubicBezTo>
                  <a:cubicBezTo>
                    <a:pt x="10926" y="20069"/>
                    <a:pt x="10810" y="19938"/>
                    <a:pt x="10681" y="19938"/>
                  </a:cubicBezTo>
                  <a:cubicBezTo>
                    <a:pt x="10638" y="19938"/>
                    <a:pt x="10594" y="19952"/>
                    <a:pt x="10555" y="19987"/>
                  </a:cubicBezTo>
                  <a:cubicBezTo>
                    <a:pt x="10405" y="20118"/>
                    <a:pt x="10285" y="20293"/>
                    <a:pt x="10141" y="20435"/>
                  </a:cubicBezTo>
                  <a:cubicBezTo>
                    <a:pt x="10115" y="20462"/>
                    <a:pt x="10083" y="20483"/>
                    <a:pt x="10055" y="20509"/>
                  </a:cubicBezTo>
                  <a:cubicBezTo>
                    <a:pt x="9971" y="20417"/>
                    <a:pt x="9887" y="20324"/>
                    <a:pt x="9803" y="20232"/>
                  </a:cubicBezTo>
                  <a:cubicBezTo>
                    <a:pt x="9518" y="19918"/>
                    <a:pt x="9233" y="19601"/>
                    <a:pt x="8948" y="19287"/>
                  </a:cubicBezTo>
                  <a:cubicBezTo>
                    <a:pt x="9242" y="19010"/>
                    <a:pt x="9541" y="18726"/>
                    <a:pt x="9771" y="18409"/>
                  </a:cubicBezTo>
                  <a:cubicBezTo>
                    <a:pt x="9875" y="18265"/>
                    <a:pt x="9737" y="18131"/>
                    <a:pt x="9596" y="18131"/>
                  </a:cubicBezTo>
                  <a:cubicBezTo>
                    <a:pt x="9551" y="18131"/>
                    <a:pt x="9505" y="18145"/>
                    <a:pt x="9467" y="18176"/>
                  </a:cubicBezTo>
                  <a:cubicBezTo>
                    <a:pt x="9251" y="18353"/>
                    <a:pt x="9075" y="18591"/>
                    <a:pt x="8890" y="18800"/>
                  </a:cubicBezTo>
                  <a:lnTo>
                    <a:pt x="8702" y="19013"/>
                  </a:lnTo>
                  <a:cubicBezTo>
                    <a:pt x="8354" y="18628"/>
                    <a:pt x="8008" y="18247"/>
                    <a:pt x="7660" y="17861"/>
                  </a:cubicBezTo>
                  <a:cubicBezTo>
                    <a:pt x="7852" y="17672"/>
                    <a:pt x="8041" y="17480"/>
                    <a:pt x="8205" y="17273"/>
                  </a:cubicBezTo>
                  <a:cubicBezTo>
                    <a:pt x="8319" y="17128"/>
                    <a:pt x="8208" y="16946"/>
                    <a:pt x="8068" y="16946"/>
                  </a:cubicBezTo>
                  <a:cubicBezTo>
                    <a:pt x="8025" y="16946"/>
                    <a:pt x="7980" y="16963"/>
                    <a:pt x="7937" y="17003"/>
                  </a:cubicBezTo>
                  <a:cubicBezTo>
                    <a:pt x="7749" y="17179"/>
                    <a:pt x="7576" y="17378"/>
                    <a:pt x="7407" y="17579"/>
                  </a:cubicBezTo>
                  <a:cubicBezTo>
                    <a:pt x="7107" y="17245"/>
                    <a:pt x="6805" y="16911"/>
                    <a:pt x="6504" y="16577"/>
                  </a:cubicBezTo>
                  <a:cubicBezTo>
                    <a:pt x="6706" y="16403"/>
                    <a:pt x="6911" y="16227"/>
                    <a:pt x="7081" y="16028"/>
                  </a:cubicBezTo>
                  <a:cubicBezTo>
                    <a:pt x="7209" y="15877"/>
                    <a:pt x="7090" y="15700"/>
                    <a:pt x="6938" y="15700"/>
                  </a:cubicBezTo>
                  <a:cubicBezTo>
                    <a:pt x="6894" y="15700"/>
                    <a:pt x="6847" y="15715"/>
                    <a:pt x="6802" y="15750"/>
                  </a:cubicBezTo>
                  <a:cubicBezTo>
                    <a:pt x="6603" y="15908"/>
                    <a:pt x="6424" y="16103"/>
                    <a:pt x="6248" y="16294"/>
                  </a:cubicBezTo>
                  <a:cubicBezTo>
                    <a:pt x="5980" y="15997"/>
                    <a:pt x="5713" y="15700"/>
                    <a:pt x="5445" y="15406"/>
                  </a:cubicBezTo>
                  <a:cubicBezTo>
                    <a:pt x="5594" y="15299"/>
                    <a:pt x="5735" y="15182"/>
                    <a:pt x="5870" y="15057"/>
                  </a:cubicBezTo>
                  <a:cubicBezTo>
                    <a:pt x="5981" y="14952"/>
                    <a:pt x="5880" y="14769"/>
                    <a:pt x="5752" y="14769"/>
                  </a:cubicBezTo>
                  <a:cubicBezTo>
                    <a:pt x="5725" y="14769"/>
                    <a:pt x="5697" y="14777"/>
                    <a:pt x="5669" y="14796"/>
                  </a:cubicBezTo>
                  <a:cubicBezTo>
                    <a:pt x="5511" y="14908"/>
                    <a:pt x="5361" y="15029"/>
                    <a:pt x="5217" y="15159"/>
                  </a:cubicBezTo>
                  <a:cubicBezTo>
                    <a:pt x="4897" y="14810"/>
                    <a:pt x="4575" y="14459"/>
                    <a:pt x="4251" y="14112"/>
                  </a:cubicBezTo>
                  <a:cubicBezTo>
                    <a:pt x="4445" y="13969"/>
                    <a:pt x="4651" y="13840"/>
                    <a:pt x="4866" y="13730"/>
                  </a:cubicBezTo>
                  <a:cubicBezTo>
                    <a:pt x="5009" y="13655"/>
                    <a:pt x="4936" y="13423"/>
                    <a:pt x="4794" y="13423"/>
                  </a:cubicBezTo>
                  <a:cubicBezTo>
                    <a:pt x="4777" y="13423"/>
                    <a:pt x="4759" y="13426"/>
                    <a:pt x="4741" y="13433"/>
                  </a:cubicBezTo>
                  <a:cubicBezTo>
                    <a:pt x="4482" y="13533"/>
                    <a:pt x="4246" y="13696"/>
                    <a:pt x="4042" y="13889"/>
                  </a:cubicBezTo>
                  <a:cubicBezTo>
                    <a:pt x="3736" y="13565"/>
                    <a:pt x="3431" y="13235"/>
                    <a:pt x="3122" y="12914"/>
                  </a:cubicBezTo>
                  <a:cubicBezTo>
                    <a:pt x="3304" y="12755"/>
                    <a:pt x="3471" y="12578"/>
                    <a:pt x="3620" y="12387"/>
                  </a:cubicBezTo>
                  <a:cubicBezTo>
                    <a:pt x="3708" y="12273"/>
                    <a:pt x="3583" y="12133"/>
                    <a:pt x="3462" y="12133"/>
                  </a:cubicBezTo>
                  <a:cubicBezTo>
                    <a:pt x="3423" y="12133"/>
                    <a:pt x="3384" y="12148"/>
                    <a:pt x="3353" y="12183"/>
                  </a:cubicBezTo>
                  <a:cubicBezTo>
                    <a:pt x="3203" y="12355"/>
                    <a:pt x="3047" y="12514"/>
                    <a:pt x="2886" y="12669"/>
                  </a:cubicBezTo>
                  <a:cubicBezTo>
                    <a:pt x="2551" y="12324"/>
                    <a:pt x="2212" y="11983"/>
                    <a:pt x="1872" y="11643"/>
                  </a:cubicBezTo>
                  <a:cubicBezTo>
                    <a:pt x="2149" y="11419"/>
                    <a:pt x="2457" y="11264"/>
                    <a:pt x="2800" y="11140"/>
                  </a:cubicBezTo>
                  <a:cubicBezTo>
                    <a:pt x="3005" y="11067"/>
                    <a:pt x="2948" y="10775"/>
                    <a:pt x="2756" y="10775"/>
                  </a:cubicBezTo>
                  <a:cubicBezTo>
                    <a:pt x="2739" y="10775"/>
                    <a:pt x="2721" y="10777"/>
                    <a:pt x="2702" y="10782"/>
                  </a:cubicBezTo>
                  <a:cubicBezTo>
                    <a:pt x="2300" y="10888"/>
                    <a:pt x="1937" y="11123"/>
                    <a:pt x="1636" y="11413"/>
                  </a:cubicBezTo>
                  <a:cubicBezTo>
                    <a:pt x="1345" y="11128"/>
                    <a:pt x="1056" y="10842"/>
                    <a:pt x="760" y="10563"/>
                  </a:cubicBezTo>
                  <a:cubicBezTo>
                    <a:pt x="3560" y="9148"/>
                    <a:pt x="6213" y="7391"/>
                    <a:pt x="8895" y="5772"/>
                  </a:cubicBezTo>
                  <a:cubicBezTo>
                    <a:pt x="11624" y="4124"/>
                    <a:pt x="14411" y="2543"/>
                    <a:pt x="17081" y="801"/>
                  </a:cubicBezTo>
                  <a:close/>
                  <a:moveTo>
                    <a:pt x="17348" y="1"/>
                  </a:moveTo>
                  <a:cubicBezTo>
                    <a:pt x="17283" y="1"/>
                    <a:pt x="17218" y="21"/>
                    <a:pt x="17168" y="61"/>
                  </a:cubicBezTo>
                  <a:cubicBezTo>
                    <a:pt x="17134" y="48"/>
                    <a:pt x="17096" y="41"/>
                    <a:pt x="17057" y="41"/>
                  </a:cubicBezTo>
                  <a:cubicBezTo>
                    <a:pt x="17001" y="41"/>
                    <a:pt x="16942" y="56"/>
                    <a:pt x="16880" y="90"/>
                  </a:cubicBezTo>
                  <a:cubicBezTo>
                    <a:pt x="14039" y="1664"/>
                    <a:pt x="11290" y="3433"/>
                    <a:pt x="8510" y="5113"/>
                  </a:cubicBezTo>
                  <a:cubicBezTo>
                    <a:pt x="5733" y="6787"/>
                    <a:pt x="2843" y="8367"/>
                    <a:pt x="215" y="10267"/>
                  </a:cubicBezTo>
                  <a:cubicBezTo>
                    <a:pt x="1" y="10423"/>
                    <a:pt x="109" y="10710"/>
                    <a:pt x="318" y="10734"/>
                  </a:cubicBezTo>
                  <a:cubicBezTo>
                    <a:pt x="995" y="11571"/>
                    <a:pt x="1693" y="12392"/>
                    <a:pt x="2404" y="13202"/>
                  </a:cubicBezTo>
                  <a:cubicBezTo>
                    <a:pt x="2416" y="13237"/>
                    <a:pt x="2442" y="13266"/>
                    <a:pt x="2474" y="13284"/>
                  </a:cubicBezTo>
                  <a:cubicBezTo>
                    <a:pt x="3208" y="14119"/>
                    <a:pt x="3957" y="14940"/>
                    <a:pt x="4709" y="15760"/>
                  </a:cubicBezTo>
                  <a:cubicBezTo>
                    <a:pt x="4721" y="15783"/>
                    <a:pt x="4739" y="15802"/>
                    <a:pt x="4761" y="15816"/>
                  </a:cubicBezTo>
                  <a:cubicBezTo>
                    <a:pt x="6274" y="17460"/>
                    <a:pt x="7807" y="19086"/>
                    <a:pt x="9297" y="20739"/>
                  </a:cubicBezTo>
                  <a:cubicBezTo>
                    <a:pt x="9824" y="21322"/>
                    <a:pt x="10346" y="21910"/>
                    <a:pt x="10870" y="22495"/>
                  </a:cubicBezTo>
                  <a:cubicBezTo>
                    <a:pt x="10791" y="22581"/>
                    <a:pt x="10878" y="22726"/>
                    <a:pt x="10980" y="22726"/>
                  </a:cubicBezTo>
                  <a:cubicBezTo>
                    <a:pt x="11002" y="22726"/>
                    <a:pt x="11026" y="22719"/>
                    <a:pt x="11048" y="22702"/>
                  </a:cubicBezTo>
                  <a:lnTo>
                    <a:pt x="11053" y="22699"/>
                  </a:lnTo>
                  <a:cubicBezTo>
                    <a:pt x="13466" y="25395"/>
                    <a:pt x="15868" y="28101"/>
                    <a:pt x="18292" y="30786"/>
                  </a:cubicBezTo>
                  <a:cubicBezTo>
                    <a:pt x="18365" y="30866"/>
                    <a:pt x="18447" y="30900"/>
                    <a:pt x="18527" y="30900"/>
                  </a:cubicBezTo>
                  <a:cubicBezTo>
                    <a:pt x="18708" y="30900"/>
                    <a:pt x="18875" y="30727"/>
                    <a:pt x="18882" y="30533"/>
                  </a:cubicBezTo>
                  <a:cubicBezTo>
                    <a:pt x="18916" y="30542"/>
                    <a:pt x="18950" y="30547"/>
                    <a:pt x="18984" y="30547"/>
                  </a:cubicBezTo>
                  <a:cubicBezTo>
                    <a:pt x="19151" y="30547"/>
                    <a:pt x="19308" y="30440"/>
                    <a:pt x="19303" y="30215"/>
                  </a:cubicBezTo>
                  <a:cubicBezTo>
                    <a:pt x="19216" y="25229"/>
                    <a:pt x="18764" y="20230"/>
                    <a:pt x="18498" y="15250"/>
                  </a:cubicBezTo>
                  <a:cubicBezTo>
                    <a:pt x="18231" y="10261"/>
                    <a:pt x="18060" y="5260"/>
                    <a:pt x="17655" y="281"/>
                  </a:cubicBezTo>
                  <a:cubicBezTo>
                    <a:pt x="17639" y="95"/>
                    <a:pt x="17491" y="1"/>
                    <a:pt x="1734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36" name="Google Shape;436;p21"/>
            <p:cNvSpPr/>
            <p:nvPr/>
          </p:nvSpPr>
          <p:spPr>
            <a:xfrm>
              <a:off x="535602" y="3355431"/>
              <a:ext cx="302896" cy="469417"/>
            </a:xfrm>
            <a:custGeom>
              <a:avLst/>
              <a:gdLst/>
              <a:ahLst/>
              <a:cxnLst/>
              <a:rect l="l" t="t" r="r" b="b"/>
              <a:pathLst>
                <a:path w="9153" h="14185" extrusionOk="0">
                  <a:moveTo>
                    <a:pt x="6932" y="757"/>
                  </a:moveTo>
                  <a:lnTo>
                    <a:pt x="6932" y="757"/>
                  </a:lnTo>
                  <a:cubicBezTo>
                    <a:pt x="6641" y="4880"/>
                    <a:pt x="8094" y="8903"/>
                    <a:pt x="7884" y="13043"/>
                  </a:cubicBezTo>
                  <a:cubicBezTo>
                    <a:pt x="6011" y="9893"/>
                    <a:pt x="3473" y="6776"/>
                    <a:pt x="588" y="4547"/>
                  </a:cubicBezTo>
                  <a:lnTo>
                    <a:pt x="588" y="4547"/>
                  </a:lnTo>
                  <a:cubicBezTo>
                    <a:pt x="607" y="4555"/>
                    <a:pt x="626" y="4559"/>
                    <a:pt x="646" y="4559"/>
                  </a:cubicBezTo>
                  <a:cubicBezTo>
                    <a:pt x="661" y="4559"/>
                    <a:pt x="675" y="4557"/>
                    <a:pt x="689" y="4553"/>
                  </a:cubicBezTo>
                  <a:cubicBezTo>
                    <a:pt x="1815" y="4273"/>
                    <a:pt x="2819" y="3409"/>
                    <a:pt x="3790" y="2788"/>
                  </a:cubicBezTo>
                  <a:cubicBezTo>
                    <a:pt x="4839" y="2114"/>
                    <a:pt x="5901" y="1457"/>
                    <a:pt x="6932" y="757"/>
                  </a:cubicBezTo>
                  <a:close/>
                  <a:moveTo>
                    <a:pt x="7016" y="1"/>
                  </a:moveTo>
                  <a:cubicBezTo>
                    <a:pt x="6967" y="1"/>
                    <a:pt x="6914" y="15"/>
                    <a:pt x="6860" y="48"/>
                  </a:cubicBezTo>
                  <a:cubicBezTo>
                    <a:pt x="5705" y="737"/>
                    <a:pt x="4585" y="1486"/>
                    <a:pt x="3453" y="2213"/>
                  </a:cubicBezTo>
                  <a:cubicBezTo>
                    <a:pt x="2481" y="2838"/>
                    <a:pt x="1269" y="3394"/>
                    <a:pt x="542" y="4302"/>
                  </a:cubicBezTo>
                  <a:cubicBezTo>
                    <a:pt x="488" y="4370"/>
                    <a:pt x="497" y="4461"/>
                    <a:pt x="546" y="4514"/>
                  </a:cubicBezTo>
                  <a:lnTo>
                    <a:pt x="546" y="4514"/>
                  </a:lnTo>
                  <a:cubicBezTo>
                    <a:pt x="482" y="4465"/>
                    <a:pt x="418" y="4414"/>
                    <a:pt x="353" y="4365"/>
                  </a:cubicBezTo>
                  <a:cubicBezTo>
                    <a:pt x="319" y="4339"/>
                    <a:pt x="284" y="4328"/>
                    <a:pt x="251" y="4328"/>
                  </a:cubicBezTo>
                  <a:cubicBezTo>
                    <a:pt x="107" y="4328"/>
                    <a:pt x="1" y="4544"/>
                    <a:pt x="115" y="4673"/>
                  </a:cubicBezTo>
                  <a:cubicBezTo>
                    <a:pt x="2838" y="7712"/>
                    <a:pt x="5399" y="10637"/>
                    <a:pt x="7687" y="14031"/>
                  </a:cubicBezTo>
                  <a:cubicBezTo>
                    <a:pt x="7759" y="14139"/>
                    <a:pt x="7861" y="14184"/>
                    <a:pt x="7960" y="14184"/>
                  </a:cubicBezTo>
                  <a:cubicBezTo>
                    <a:pt x="8076" y="14184"/>
                    <a:pt x="8190" y="14123"/>
                    <a:pt x="8253" y="14028"/>
                  </a:cubicBezTo>
                  <a:cubicBezTo>
                    <a:pt x="8362" y="14006"/>
                    <a:pt x="8456" y="13936"/>
                    <a:pt x="8475" y="13806"/>
                  </a:cubicBezTo>
                  <a:cubicBezTo>
                    <a:pt x="9152" y="9289"/>
                    <a:pt x="7515" y="4753"/>
                    <a:pt x="7397" y="239"/>
                  </a:cubicBezTo>
                  <a:cubicBezTo>
                    <a:pt x="7395" y="100"/>
                    <a:pt x="7298" y="36"/>
                    <a:pt x="7197" y="36"/>
                  </a:cubicBezTo>
                  <a:cubicBezTo>
                    <a:pt x="7183" y="36"/>
                    <a:pt x="7169" y="37"/>
                    <a:pt x="7155" y="40"/>
                  </a:cubicBezTo>
                  <a:cubicBezTo>
                    <a:pt x="7114" y="16"/>
                    <a:pt x="7067" y="1"/>
                    <a:pt x="701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37" name="Google Shape;437;p21"/>
            <p:cNvSpPr/>
            <p:nvPr/>
          </p:nvSpPr>
          <p:spPr>
            <a:xfrm>
              <a:off x="692262" y="4059275"/>
              <a:ext cx="96332" cy="96630"/>
            </a:xfrm>
            <a:custGeom>
              <a:avLst/>
              <a:gdLst/>
              <a:ahLst/>
              <a:cxnLst/>
              <a:rect l="l" t="t" r="r" b="b"/>
              <a:pathLst>
                <a:path w="2911" h="2920" extrusionOk="0">
                  <a:moveTo>
                    <a:pt x="96" y="1"/>
                  </a:moveTo>
                  <a:cubicBezTo>
                    <a:pt x="44" y="1"/>
                    <a:pt x="0" y="67"/>
                    <a:pt x="44" y="115"/>
                  </a:cubicBezTo>
                  <a:cubicBezTo>
                    <a:pt x="884" y="1037"/>
                    <a:pt x="1714" y="1973"/>
                    <a:pt x="2576" y="2872"/>
                  </a:cubicBezTo>
                  <a:cubicBezTo>
                    <a:pt x="2609" y="2906"/>
                    <a:pt x="2646" y="2920"/>
                    <a:pt x="2682" y="2920"/>
                  </a:cubicBezTo>
                  <a:cubicBezTo>
                    <a:pt x="2803" y="2920"/>
                    <a:pt x="2911" y="2760"/>
                    <a:pt x="2801" y="2648"/>
                  </a:cubicBezTo>
                  <a:cubicBezTo>
                    <a:pt x="1934" y="1754"/>
                    <a:pt x="1031" y="892"/>
                    <a:pt x="141" y="20"/>
                  </a:cubicBezTo>
                  <a:cubicBezTo>
                    <a:pt x="126" y="7"/>
                    <a:pt x="111" y="1"/>
                    <a:pt x="9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38" name="Google Shape;438;p21"/>
            <p:cNvSpPr/>
            <p:nvPr/>
          </p:nvSpPr>
          <p:spPr>
            <a:xfrm>
              <a:off x="692560" y="4142106"/>
              <a:ext cx="89482" cy="56092"/>
            </a:xfrm>
            <a:custGeom>
              <a:avLst/>
              <a:gdLst/>
              <a:ahLst/>
              <a:cxnLst/>
              <a:rect l="l" t="t" r="r" b="b"/>
              <a:pathLst>
                <a:path w="2704" h="1695" extrusionOk="0">
                  <a:moveTo>
                    <a:pt x="152" y="0"/>
                  </a:moveTo>
                  <a:cubicBezTo>
                    <a:pt x="57" y="0"/>
                    <a:pt x="1" y="136"/>
                    <a:pt x="98" y="205"/>
                  </a:cubicBezTo>
                  <a:cubicBezTo>
                    <a:pt x="827" y="715"/>
                    <a:pt x="1591" y="1191"/>
                    <a:pt x="2346" y="1666"/>
                  </a:cubicBezTo>
                  <a:cubicBezTo>
                    <a:pt x="2378" y="1686"/>
                    <a:pt x="2409" y="1695"/>
                    <a:pt x="2439" y="1695"/>
                  </a:cubicBezTo>
                  <a:cubicBezTo>
                    <a:pt x="2597" y="1695"/>
                    <a:pt x="2703" y="1449"/>
                    <a:pt x="2532" y="1348"/>
                  </a:cubicBezTo>
                  <a:cubicBezTo>
                    <a:pt x="1767" y="894"/>
                    <a:pt x="994" y="432"/>
                    <a:pt x="208" y="15"/>
                  </a:cubicBezTo>
                  <a:cubicBezTo>
                    <a:pt x="189" y="5"/>
                    <a:pt x="170" y="0"/>
                    <a:pt x="15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39" name="Google Shape;439;p21"/>
          <p:cNvGrpSpPr/>
          <p:nvPr/>
        </p:nvGrpSpPr>
        <p:grpSpPr>
          <a:xfrm>
            <a:off x="1792379" y="4936365"/>
            <a:ext cx="517787" cy="663351"/>
            <a:chOff x="1344284" y="3702273"/>
            <a:chExt cx="388340" cy="497513"/>
          </a:xfrm>
        </p:grpSpPr>
        <p:sp>
          <p:nvSpPr>
            <p:cNvPr id="440" name="Google Shape;440;p21"/>
            <p:cNvSpPr/>
            <p:nvPr/>
          </p:nvSpPr>
          <p:spPr>
            <a:xfrm>
              <a:off x="1344284" y="3702273"/>
              <a:ext cx="388340" cy="424411"/>
            </a:xfrm>
            <a:custGeom>
              <a:avLst/>
              <a:gdLst/>
              <a:ahLst/>
              <a:cxnLst/>
              <a:rect l="l" t="t" r="r" b="b"/>
              <a:pathLst>
                <a:path w="11735" h="12825" extrusionOk="0">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1" name="Google Shape;441;p21"/>
            <p:cNvSpPr/>
            <p:nvPr/>
          </p:nvSpPr>
          <p:spPr>
            <a:xfrm>
              <a:off x="1494921" y="4110304"/>
              <a:ext cx="98450" cy="66549"/>
            </a:xfrm>
            <a:custGeom>
              <a:avLst/>
              <a:gdLst/>
              <a:ahLst/>
              <a:cxnLst/>
              <a:rect l="l" t="t" r="r" b="b"/>
              <a:pathLst>
                <a:path w="2975" h="2011" extrusionOk="0">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2" name="Google Shape;442;p21"/>
            <p:cNvSpPr/>
            <p:nvPr/>
          </p:nvSpPr>
          <p:spPr>
            <a:xfrm>
              <a:off x="1556539" y="4135587"/>
              <a:ext cx="72936" cy="64199"/>
            </a:xfrm>
            <a:custGeom>
              <a:avLst/>
              <a:gdLst/>
              <a:ahLst/>
              <a:cxnLst/>
              <a:rect l="l" t="t" r="r" b="b"/>
              <a:pathLst>
                <a:path w="2204" h="1940" extrusionOk="0">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43" name="Google Shape;443;p21"/>
          <p:cNvGrpSpPr/>
          <p:nvPr/>
        </p:nvGrpSpPr>
        <p:grpSpPr>
          <a:xfrm>
            <a:off x="5825" y="6000443"/>
            <a:ext cx="2067972" cy="1797232"/>
            <a:chOff x="4368" y="4500332"/>
            <a:chExt cx="1550979" cy="1347924"/>
          </a:xfrm>
        </p:grpSpPr>
        <p:grpSp>
          <p:nvGrpSpPr>
            <p:cNvPr id="444" name="Google Shape;444;p21"/>
            <p:cNvGrpSpPr/>
            <p:nvPr/>
          </p:nvGrpSpPr>
          <p:grpSpPr>
            <a:xfrm>
              <a:off x="4368" y="4500332"/>
              <a:ext cx="1507264" cy="1347924"/>
              <a:chOff x="4368" y="4500332"/>
              <a:chExt cx="1507264" cy="1347924"/>
            </a:xfrm>
          </p:grpSpPr>
          <p:sp>
            <p:nvSpPr>
              <p:cNvPr id="445" name="Google Shape;445;p21"/>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6" name="Google Shape;446;p21"/>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7" name="Google Shape;447;p21"/>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8" name="Google Shape;448;p21"/>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9" name="Google Shape;449;p21"/>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0" name="Google Shape;450;p21"/>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1" name="Google Shape;451;p21"/>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2" name="Google Shape;452;p21"/>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3" name="Google Shape;453;p21"/>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4" name="Google Shape;454;p21"/>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5" name="Google Shape;455;p21"/>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456" name="Google Shape;456;p21"/>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7" name="Google Shape;457;p21"/>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58" name="Google Shape;458;p21"/>
          <p:cNvGrpSpPr/>
          <p:nvPr/>
        </p:nvGrpSpPr>
        <p:grpSpPr>
          <a:xfrm>
            <a:off x="2219139" y="5451592"/>
            <a:ext cx="1383443" cy="1254339"/>
            <a:chOff x="1664354" y="4088694"/>
            <a:chExt cx="1037582" cy="940754"/>
          </a:xfrm>
        </p:grpSpPr>
        <p:grpSp>
          <p:nvGrpSpPr>
            <p:cNvPr id="459" name="Google Shape;459;p21"/>
            <p:cNvGrpSpPr/>
            <p:nvPr/>
          </p:nvGrpSpPr>
          <p:grpSpPr>
            <a:xfrm>
              <a:off x="1664354" y="4088694"/>
              <a:ext cx="1037582" cy="832607"/>
              <a:chOff x="1664354" y="4088694"/>
              <a:chExt cx="1037582" cy="832607"/>
            </a:xfrm>
          </p:grpSpPr>
          <p:sp>
            <p:nvSpPr>
              <p:cNvPr id="460" name="Google Shape;460;p21"/>
              <p:cNvSpPr/>
              <p:nvPr/>
            </p:nvSpPr>
            <p:spPr>
              <a:xfrm>
                <a:off x="2035818" y="4196940"/>
                <a:ext cx="429938" cy="217219"/>
              </a:xfrm>
              <a:custGeom>
                <a:avLst/>
                <a:gdLst/>
                <a:ahLst/>
                <a:cxnLst/>
                <a:rect l="l" t="t" r="r" b="b"/>
                <a:pathLst>
                  <a:path w="12992" h="6564" extrusionOk="0">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rgbClr val="A6DFDA"/>
              </a:solidFill>
              <a:ln>
                <a:noFill/>
              </a:ln>
            </p:spPr>
            <p:txBody>
              <a:bodyPr spcFirstLastPara="1" wrap="square" lIns="121900" tIns="121900" rIns="121900" bIns="121900" anchor="ctr" anchorCtr="0">
                <a:noAutofit/>
              </a:bodyPr>
              <a:lstStyle/>
              <a:p>
                <a:endParaRPr sz="2400"/>
              </a:p>
            </p:txBody>
          </p:sp>
          <p:sp>
            <p:nvSpPr>
              <p:cNvPr id="461" name="Google Shape;461;p21"/>
              <p:cNvSpPr/>
              <p:nvPr/>
            </p:nvSpPr>
            <p:spPr>
              <a:xfrm>
                <a:off x="1664354" y="4088694"/>
                <a:ext cx="1037582" cy="832607"/>
              </a:xfrm>
              <a:custGeom>
                <a:avLst/>
                <a:gdLst/>
                <a:ahLst/>
                <a:cxnLst/>
                <a:rect l="l" t="t" r="r" b="b"/>
                <a:pathLst>
                  <a:path w="31354" h="25160" extrusionOk="0">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2" name="Google Shape;462;p21"/>
              <p:cNvSpPr/>
              <p:nvPr/>
            </p:nvSpPr>
            <p:spPr>
              <a:xfrm>
                <a:off x="2025592" y="4188303"/>
                <a:ext cx="454625" cy="249815"/>
              </a:xfrm>
              <a:custGeom>
                <a:avLst/>
                <a:gdLst/>
                <a:ahLst/>
                <a:cxnLst/>
                <a:rect l="l" t="t" r="r" b="b"/>
                <a:pathLst>
                  <a:path w="13738" h="7549" extrusionOk="0">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3" name="Google Shape;463;p21"/>
              <p:cNvSpPr/>
              <p:nvPr/>
            </p:nvSpPr>
            <p:spPr>
              <a:xfrm>
                <a:off x="1739838" y="4716261"/>
                <a:ext cx="461210" cy="159671"/>
              </a:xfrm>
              <a:custGeom>
                <a:avLst/>
                <a:gdLst/>
                <a:ahLst/>
                <a:cxnLst/>
                <a:rect l="l" t="t" r="r" b="b"/>
                <a:pathLst>
                  <a:path w="13937" h="4825" extrusionOk="0">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4" name="Google Shape;464;p21"/>
              <p:cNvSpPr/>
              <p:nvPr/>
            </p:nvSpPr>
            <p:spPr>
              <a:xfrm>
                <a:off x="1771012" y="4676384"/>
                <a:ext cx="280260" cy="110363"/>
              </a:xfrm>
              <a:custGeom>
                <a:avLst/>
                <a:gdLst/>
                <a:ahLst/>
                <a:cxnLst/>
                <a:rect l="l" t="t" r="r" b="b"/>
                <a:pathLst>
                  <a:path w="8469" h="3335" extrusionOk="0">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5" name="Google Shape;465;p21"/>
              <p:cNvSpPr/>
              <p:nvPr/>
            </p:nvSpPr>
            <p:spPr>
              <a:xfrm>
                <a:off x="1770648" y="4633132"/>
                <a:ext cx="435729" cy="159109"/>
              </a:xfrm>
              <a:custGeom>
                <a:avLst/>
                <a:gdLst/>
                <a:ahLst/>
                <a:cxnLst/>
                <a:rect l="l" t="t" r="r" b="b"/>
                <a:pathLst>
                  <a:path w="13167" h="4808" extrusionOk="0">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6" name="Google Shape;466;p21"/>
              <p:cNvSpPr/>
              <p:nvPr/>
            </p:nvSpPr>
            <p:spPr>
              <a:xfrm>
                <a:off x="1843186" y="4600007"/>
                <a:ext cx="272318" cy="119729"/>
              </a:xfrm>
              <a:custGeom>
                <a:avLst/>
                <a:gdLst/>
                <a:ahLst/>
                <a:cxnLst/>
                <a:rect l="l" t="t" r="r" b="b"/>
                <a:pathLst>
                  <a:path w="8229" h="3618" extrusionOk="0">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67" name="Google Shape;467;p21"/>
            <p:cNvGrpSpPr/>
            <p:nvPr/>
          </p:nvGrpSpPr>
          <p:grpSpPr>
            <a:xfrm>
              <a:off x="2242315" y="4930402"/>
              <a:ext cx="155932" cy="99046"/>
              <a:chOff x="2242315" y="4930402"/>
              <a:chExt cx="155932" cy="99046"/>
            </a:xfrm>
          </p:grpSpPr>
          <p:sp>
            <p:nvSpPr>
              <p:cNvPr id="468" name="Google Shape;468;p21"/>
              <p:cNvSpPr/>
              <p:nvPr/>
            </p:nvSpPr>
            <p:spPr>
              <a:xfrm>
                <a:off x="2242315" y="4930402"/>
                <a:ext cx="83856" cy="58508"/>
              </a:xfrm>
              <a:custGeom>
                <a:avLst/>
                <a:gdLst/>
                <a:ahLst/>
                <a:cxnLst/>
                <a:rect l="l" t="t" r="r" b="b"/>
                <a:pathLst>
                  <a:path w="2534" h="1768" extrusionOk="0">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9" name="Google Shape;469;p21"/>
              <p:cNvSpPr/>
              <p:nvPr/>
            </p:nvSpPr>
            <p:spPr>
              <a:xfrm>
                <a:off x="2304595" y="4969484"/>
                <a:ext cx="93652" cy="59964"/>
              </a:xfrm>
              <a:custGeom>
                <a:avLst/>
                <a:gdLst/>
                <a:ahLst/>
                <a:cxnLst/>
                <a:rect l="l" t="t" r="r" b="b"/>
                <a:pathLst>
                  <a:path w="2830" h="1812" extrusionOk="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470" name="Google Shape;470;p21"/>
          <p:cNvGrpSpPr/>
          <p:nvPr/>
        </p:nvGrpSpPr>
        <p:grpSpPr>
          <a:xfrm>
            <a:off x="3548708" y="6346193"/>
            <a:ext cx="848448" cy="818400"/>
            <a:chOff x="2661531" y="4759645"/>
            <a:chExt cx="636336" cy="613800"/>
          </a:xfrm>
        </p:grpSpPr>
        <p:sp>
          <p:nvSpPr>
            <p:cNvPr id="471" name="Google Shape;471;p21"/>
            <p:cNvSpPr/>
            <p:nvPr/>
          </p:nvSpPr>
          <p:spPr>
            <a:xfrm>
              <a:off x="2661531" y="4759645"/>
              <a:ext cx="526601" cy="606916"/>
            </a:xfrm>
            <a:custGeom>
              <a:avLst/>
              <a:gdLst/>
              <a:ahLst/>
              <a:cxnLst/>
              <a:rect l="l" t="t" r="r" b="b"/>
              <a:pathLst>
                <a:path w="15913" h="18340" extrusionOk="0">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72" name="Google Shape;472;p21"/>
            <p:cNvSpPr/>
            <p:nvPr/>
          </p:nvSpPr>
          <p:spPr>
            <a:xfrm>
              <a:off x="3141173" y="5288794"/>
              <a:ext cx="74193" cy="84651"/>
            </a:xfrm>
            <a:custGeom>
              <a:avLst/>
              <a:gdLst/>
              <a:ahLst/>
              <a:cxnLst/>
              <a:rect l="l" t="t" r="r" b="b"/>
              <a:pathLst>
                <a:path w="2242" h="2558" extrusionOk="0">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73" name="Google Shape;473;p21"/>
            <p:cNvSpPr/>
            <p:nvPr/>
          </p:nvSpPr>
          <p:spPr>
            <a:xfrm>
              <a:off x="3220761" y="5295379"/>
              <a:ext cx="77106" cy="76973"/>
            </a:xfrm>
            <a:custGeom>
              <a:avLst/>
              <a:gdLst/>
              <a:ahLst/>
              <a:cxnLst/>
              <a:rect l="l" t="t" r="r" b="b"/>
              <a:pathLst>
                <a:path w="2330" h="2326" extrusionOk="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74" name="Google Shape;474;p21"/>
          <p:cNvGrpSpPr/>
          <p:nvPr/>
        </p:nvGrpSpPr>
        <p:grpSpPr>
          <a:xfrm>
            <a:off x="4347825" y="5540280"/>
            <a:ext cx="1420816" cy="1402107"/>
            <a:chOff x="3260869" y="4155210"/>
            <a:chExt cx="1065612" cy="1051580"/>
          </a:xfrm>
        </p:grpSpPr>
        <p:grpSp>
          <p:nvGrpSpPr>
            <p:cNvPr id="475" name="Google Shape;475;p21"/>
            <p:cNvGrpSpPr/>
            <p:nvPr/>
          </p:nvGrpSpPr>
          <p:grpSpPr>
            <a:xfrm>
              <a:off x="3260869" y="4155210"/>
              <a:ext cx="1065612" cy="1051580"/>
              <a:chOff x="3260869" y="4155210"/>
              <a:chExt cx="1065612" cy="1051580"/>
            </a:xfrm>
          </p:grpSpPr>
          <p:sp>
            <p:nvSpPr>
              <p:cNvPr id="476" name="Google Shape;476;p21"/>
              <p:cNvSpPr/>
              <p:nvPr/>
            </p:nvSpPr>
            <p:spPr>
              <a:xfrm>
                <a:off x="3260869" y="4155210"/>
                <a:ext cx="1065612" cy="1051580"/>
              </a:xfrm>
              <a:custGeom>
                <a:avLst/>
                <a:gdLst/>
                <a:ahLst/>
                <a:cxnLst/>
                <a:rect l="l" t="t" r="r" b="b"/>
                <a:pathLst>
                  <a:path w="32201" h="31777" extrusionOk="0">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77" name="Google Shape;477;p21"/>
              <p:cNvSpPr/>
              <p:nvPr/>
            </p:nvSpPr>
            <p:spPr>
              <a:xfrm>
                <a:off x="3412631" y="4384608"/>
                <a:ext cx="250146" cy="242800"/>
              </a:xfrm>
              <a:custGeom>
                <a:avLst/>
                <a:gdLst/>
                <a:ahLst/>
                <a:cxnLst/>
                <a:rect l="l" t="t" r="r" b="b"/>
                <a:pathLst>
                  <a:path w="7559" h="7337" extrusionOk="0">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78" name="Google Shape;478;p21"/>
              <p:cNvSpPr/>
              <p:nvPr/>
            </p:nvSpPr>
            <p:spPr>
              <a:xfrm>
                <a:off x="3509923" y="4364918"/>
                <a:ext cx="413027" cy="344261"/>
              </a:xfrm>
              <a:custGeom>
                <a:avLst/>
                <a:gdLst/>
                <a:ahLst/>
                <a:cxnLst/>
                <a:rect l="l" t="t" r="r" b="b"/>
                <a:pathLst>
                  <a:path w="12481" h="10403" extrusionOk="0">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79" name="Google Shape;479;p21"/>
              <p:cNvSpPr/>
              <p:nvPr/>
            </p:nvSpPr>
            <p:spPr>
              <a:xfrm>
                <a:off x="3598644" y="4439773"/>
                <a:ext cx="398467" cy="361172"/>
              </a:xfrm>
              <a:custGeom>
                <a:avLst/>
                <a:gdLst/>
                <a:ahLst/>
                <a:cxnLst/>
                <a:rect l="l" t="t" r="r" b="b"/>
                <a:pathLst>
                  <a:path w="12041" h="10914" extrusionOk="0">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80" name="Google Shape;480;p21"/>
              <p:cNvSpPr/>
              <p:nvPr/>
            </p:nvSpPr>
            <p:spPr>
              <a:xfrm>
                <a:off x="3701264" y="4530512"/>
                <a:ext cx="379505" cy="352832"/>
              </a:xfrm>
              <a:custGeom>
                <a:avLst/>
                <a:gdLst/>
                <a:ahLst/>
                <a:cxnLst/>
                <a:rect l="l" t="t" r="r" b="b"/>
                <a:pathLst>
                  <a:path w="11468" h="10662" extrusionOk="0">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81" name="Google Shape;481;p21"/>
              <p:cNvSpPr/>
              <p:nvPr/>
            </p:nvSpPr>
            <p:spPr>
              <a:xfrm>
                <a:off x="3803520" y="4626150"/>
                <a:ext cx="361866" cy="345320"/>
              </a:xfrm>
              <a:custGeom>
                <a:avLst/>
                <a:gdLst/>
                <a:ahLst/>
                <a:cxnLst/>
                <a:rect l="l" t="t" r="r" b="b"/>
                <a:pathLst>
                  <a:path w="10935" h="10435" extrusionOk="0">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482" name="Google Shape;482;p21"/>
            <p:cNvSpPr/>
            <p:nvPr/>
          </p:nvSpPr>
          <p:spPr>
            <a:xfrm>
              <a:off x="3992710" y="4206570"/>
              <a:ext cx="70950" cy="81573"/>
            </a:xfrm>
            <a:custGeom>
              <a:avLst/>
              <a:gdLst/>
              <a:ahLst/>
              <a:cxnLst/>
              <a:rect l="l" t="t" r="r" b="b"/>
              <a:pathLst>
                <a:path w="2144" h="2465" extrusionOk="0">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83" name="Google Shape;483;p21"/>
            <p:cNvSpPr/>
            <p:nvPr/>
          </p:nvSpPr>
          <p:spPr>
            <a:xfrm>
              <a:off x="4071933" y="4230363"/>
              <a:ext cx="60890" cy="66946"/>
            </a:xfrm>
            <a:custGeom>
              <a:avLst/>
              <a:gdLst/>
              <a:ahLst/>
              <a:cxnLst/>
              <a:rect l="l" t="t" r="r" b="b"/>
              <a:pathLst>
                <a:path w="1840" h="2023" extrusionOk="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84" name="Google Shape;484;p21"/>
          <p:cNvGrpSpPr/>
          <p:nvPr/>
        </p:nvGrpSpPr>
        <p:grpSpPr>
          <a:xfrm>
            <a:off x="6341361" y="5108711"/>
            <a:ext cx="189819" cy="92351"/>
            <a:chOff x="4756021" y="3831533"/>
            <a:chExt cx="142364" cy="69263"/>
          </a:xfrm>
        </p:grpSpPr>
        <p:sp>
          <p:nvSpPr>
            <p:cNvPr id="485" name="Google Shape;485;p21"/>
            <p:cNvSpPr/>
            <p:nvPr/>
          </p:nvSpPr>
          <p:spPr>
            <a:xfrm>
              <a:off x="4756021" y="3831533"/>
              <a:ext cx="118802" cy="28923"/>
            </a:xfrm>
            <a:custGeom>
              <a:avLst/>
              <a:gdLst/>
              <a:ahLst/>
              <a:cxnLst/>
              <a:rect l="l" t="t" r="r" b="b"/>
              <a:pathLst>
                <a:path w="3590" h="874" extrusionOk="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86" name="Google Shape;486;p21"/>
            <p:cNvSpPr/>
            <p:nvPr/>
          </p:nvSpPr>
          <p:spPr>
            <a:xfrm>
              <a:off x="4801887" y="3872303"/>
              <a:ext cx="96498" cy="28493"/>
            </a:xfrm>
            <a:custGeom>
              <a:avLst/>
              <a:gdLst/>
              <a:ahLst/>
              <a:cxnLst/>
              <a:rect l="l" t="t" r="r" b="b"/>
              <a:pathLst>
                <a:path w="2916" h="861" extrusionOk="0">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87" name="Google Shape;487;p21"/>
          <p:cNvGrpSpPr/>
          <p:nvPr/>
        </p:nvGrpSpPr>
        <p:grpSpPr>
          <a:xfrm>
            <a:off x="5799969" y="6402539"/>
            <a:ext cx="788660" cy="944107"/>
            <a:chOff x="4349976" y="4801904"/>
            <a:chExt cx="591495" cy="708080"/>
          </a:xfrm>
        </p:grpSpPr>
        <p:sp>
          <p:nvSpPr>
            <p:cNvPr id="488" name="Google Shape;488;p21"/>
            <p:cNvSpPr/>
            <p:nvPr/>
          </p:nvSpPr>
          <p:spPr>
            <a:xfrm>
              <a:off x="4349976" y="4903597"/>
              <a:ext cx="591495" cy="606387"/>
            </a:xfrm>
            <a:custGeom>
              <a:avLst/>
              <a:gdLst/>
              <a:ahLst/>
              <a:cxnLst/>
              <a:rect l="l" t="t" r="r" b="b"/>
              <a:pathLst>
                <a:path w="17874" h="18324" extrusionOk="0">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89" name="Google Shape;489;p21"/>
            <p:cNvSpPr/>
            <p:nvPr/>
          </p:nvSpPr>
          <p:spPr>
            <a:xfrm>
              <a:off x="4533971" y="4859452"/>
              <a:ext cx="92626" cy="57482"/>
            </a:xfrm>
            <a:custGeom>
              <a:avLst/>
              <a:gdLst/>
              <a:ahLst/>
              <a:cxnLst/>
              <a:rect l="l" t="t" r="r" b="b"/>
              <a:pathLst>
                <a:path w="2799" h="1737" extrusionOk="0">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90" name="Google Shape;490;p21"/>
            <p:cNvSpPr/>
            <p:nvPr/>
          </p:nvSpPr>
          <p:spPr>
            <a:xfrm>
              <a:off x="4548134" y="4801904"/>
              <a:ext cx="94777" cy="51823"/>
            </a:xfrm>
            <a:custGeom>
              <a:avLst/>
              <a:gdLst/>
              <a:ahLst/>
              <a:cxnLst/>
              <a:rect l="l" t="t" r="r" b="b"/>
              <a:pathLst>
                <a:path w="2864" h="1566" extrusionOk="0">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91" name="Google Shape;491;p21"/>
          <p:cNvGrpSpPr/>
          <p:nvPr/>
        </p:nvGrpSpPr>
        <p:grpSpPr>
          <a:xfrm>
            <a:off x="7507939" y="6795237"/>
            <a:ext cx="196835" cy="136649"/>
            <a:chOff x="5630954" y="5096427"/>
            <a:chExt cx="147626" cy="102487"/>
          </a:xfrm>
        </p:grpSpPr>
        <p:sp>
          <p:nvSpPr>
            <p:cNvPr id="492" name="Google Shape;492;p21"/>
            <p:cNvSpPr/>
            <p:nvPr/>
          </p:nvSpPr>
          <p:spPr>
            <a:xfrm>
              <a:off x="5630954" y="5129023"/>
              <a:ext cx="86173" cy="60195"/>
            </a:xfrm>
            <a:custGeom>
              <a:avLst/>
              <a:gdLst/>
              <a:ahLst/>
              <a:cxnLst/>
              <a:rect l="l" t="t" r="r" b="b"/>
              <a:pathLst>
                <a:path w="2604" h="1819" extrusionOk="0">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93" name="Google Shape;493;p21"/>
            <p:cNvSpPr/>
            <p:nvPr/>
          </p:nvSpPr>
          <p:spPr>
            <a:xfrm>
              <a:off x="5696146" y="5096427"/>
              <a:ext cx="82433" cy="102487"/>
            </a:xfrm>
            <a:custGeom>
              <a:avLst/>
              <a:gdLst/>
              <a:ahLst/>
              <a:cxnLst/>
              <a:rect l="l" t="t" r="r" b="b"/>
              <a:pathLst>
                <a:path w="2491" h="3097" extrusionOk="0">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94" name="Google Shape;494;p21"/>
          <p:cNvGrpSpPr/>
          <p:nvPr/>
        </p:nvGrpSpPr>
        <p:grpSpPr>
          <a:xfrm>
            <a:off x="7450269" y="5301793"/>
            <a:ext cx="692472" cy="839491"/>
            <a:chOff x="5587702" y="3976345"/>
            <a:chExt cx="519354" cy="629618"/>
          </a:xfrm>
        </p:grpSpPr>
        <p:sp>
          <p:nvSpPr>
            <p:cNvPr id="495" name="Google Shape;495;p21"/>
            <p:cNvSpPr/>
            <p:nvPr/>
          </p:nvSpPr>
          <p:spPr>
            <a:xfrm>
              <a:off x="5587702" y="3976345"/>
              <a:ext cx="374839" cy="629618"/>
            </a:xfrm>
            <a:custGeom>
              <a:avLst/>
              <a:gdLst/>
              <a:ahLst/>
              <a:cxnLst/>
              <a:rect l="l" t="t" r="r" b="b"/>
              <a:pathLst>
                <a:path w="11327" h="19026" extrusionOk="0">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96" name="Google Shape;496;p21"/>
            <p:cNvSpPr/>
            <p:nvPr/>
          </p:nvSpPr>
          <p:spPr>
            <a:xfrm>
              <a:off x="5989610" y="4164344"/>
              <a:ext cx="48050" cy="85544"/>
            </a:xfrm>
            <a:custGeom>
              <a:avLst/>
              <a:gdLst/>
              <a:ahLst/>
              <a:cxnLst/>
              <a:rect l="l" t="t" r="r" b="b"/>
              <a:pathLst>
                <a:path w="1452" h="2585" extrusionOk="0">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97" name="Google Shape;497;p21"/>
            <p:cNvSpPr/>
            <p:nvPr/>
          </p:nvSpPr>
          <p:spPr>
            <a:xfrm>
              <a:off x="6052188" y="4181552"/>
              <a:ext cx="54867" cy="92891"/>
            </a:xfrm>
            <a:custGeom>
              <a:avLst/>
              <a:gdLst/>
              <a:ahLst/>
              <a:cxnLst/>
              <a:rect l="l" t="t" r="r" b="b"/>
              <a:pathLst>
                <a:path w="1658" h="2807" extrusionOk="0">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01" name="Google Shape;501;p21"/>
          <p:cNvGrpSpPr/>
          <p:nvPr/>
        </p:nvGrpSpPr>
        <p:grpSpPr>
          <a:xfrm>
            <a:off x="8202353" y="5182926"/>
            <a:ext cx="1345497" cy="1751961"/>
            <a:chOff x="6151764" y="3887194"/>
            <a:chExt cx="1009123" cy="1313971"/>
          </a:xfrm>
        </p:grpSpPr>
        <p:grpSp>
          <p:nvGrpSpPr>
            <p:cNvPr id="502" name="Google Shape;502;p21"/>
            <p:cNvGrpSpPr/>
            <p:nvPr/>
          </p:nvGrpSpPr>
          <p:grpSpPr>
            <a:xfrm>
              <a:off x="6151764" y="3887194"/>
              <a:ext cx="1009123" cy="1235674"/>
              <a:chOff x="6151764" y="3887194"/>
              <a:chExt cx="1009123" cy="1235674"/>
            </a:xfrm>
          </p:grpSpPr>
          <p:sp>
            <p:nvSpPr>
              <p:cNvPr id="503" name="Google Shape;503;p21"/>
              <p:cNvSpPr/>
              <p:nvPr/>
            </p:nvSpPr>
            <p:spPr>
              <a:xfrm>
                <a:off x="6268944" y="4616950"/>
                <a:ext cx="769136" cy="427754"/>
              </a:xfrm>
              <a:custGeom>
                <a:avLst/>
                <a:gdLst/>
                <a:ahLst/>
                <a:cxnLst/>
                <a:rect l="l" t="t" r="r" b="b"/>
                <a:pathLst>
                  <a:path w="23242" h="12926" extrusionOk="0">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rgbClr val="A6DFDA"/>
              </a:solidFill>
              <a:ln>
                <a:noFill/>
              </a:ln>
            </p:spPr>
            <p:txBody>
              <a:bodyPr spcFirstLastPara="1" wrap="square" lIns="121900" tIns="121900" rIns="121900" bIns="121900" anchor="ctr" anchorCtr="0">
                <a:noAutofit/>
              </a:bodyPr>
              <a:lstStyle/>
              <a:p>
                <a:endParaRPr sz="2400"/>
              </a:p>
            </p:txBody>
          </p:sp>
          <p:sp>
            <p:nvSpPr>
              <p:cNvPr id="504" name="Google Shape;504;p21"/>
              <p:cNvSpPr/>
              <p:nvPr/>
            </p:nvSpPr>
            <p:spPr>
              <a:xfrm>
                <a:off x="6842073" y="4193896"/>
                <a:ext cx="185550" cy="96994"/>
              </a:xfrm>
              <a:custGeom>
                <a:avLst/>
                <a:gdLst/>
                <a:ahLst/>
                <a:cxnLst/>
                <a:rect l="l" t="t" r="r" b="b"/>
                <a:pathLst>
                  <a:path w="5607" h="2931" extrusionOk="0">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05" name="Google Shape;505;p21"/>
              <p:cNvSpPr/>
              <p:nvPr/>
            </p:nvSpPr>
            <p:spPr>
              <a:xfrm>
                <a:off x="6151764" y="4124236"/>
                <a:ext cx="1009123" cy="998632"/>
              </a:xfrm>
              <a:custGeom>
                <a:avLst/>
                <a:gdLst/>
                <a:ahLst/>
                <a:cxnLst/>
                <a:rect l="l" t="t" r="r" b="b"/>
                <a:pathLst>
                  <a:path w="30494" h="30177" extrusionOk="0">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06" name="Google Shape;506;p21"/>
              <p:cNvSpPr/>
              <p:nvPr/>
            </p:nvSpPr>
            <p:spPr>
              <a:xfrm>
                <a:off x="6248791" y="4604540"/>
                <a:ext cx="800077" cy="458497"/>
              </a:xfrm>
              <a:custGeom>
                <a:avLst/>
                <a:gdLst/>
                <a:ahLst/>
                <a:cxnLst/>
                <a:rect l="l" t="t" r="r" b="b"/>
                <a:pathLst>
                  <a:path w="24177" h="13855" extrusionOk="0">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07" name="Google Shape;507;p21"/>
              <p:cNvSpPr/>
              <p:nvPr/>
            </p:nvSpPr>
            <p:spPr>
              <a:xfrm>
                <a:off x="6738990" y="4680091"/>
                <a:ext cx="94777" cy="84254"/>
              </a:xfrm>
              <a:custGeom>
                <a:avLst/>
                <a:gdLst/>
                <a:ahLst/>
                <a:cxnLst/>
                <a:rect l="l" t="t" r="r" b="b"/>
                <a:pathLst>
                  <a:path w="2864" h="2546" extrusionOk="0">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08" name="Google Shape;508;p21"/>
              <p:cNvSpPr/>
              <p:nvPr/>
            </p:nvSpPr>
            <p:spPr>
              <a:xfrm>
                <a:off x="6721815" y="4540804"/>
                <a:ext cx="93817" cy="77999"/>
              </a:xfrm>
              <a:custGeom>
                <a:avLst/>
                <a:gdLst/>
                <a:ahLst/>
                <a:cxnLst/>
                <a:rect l="l" t="t" r="r" b="b"/>
                <a:pathLst>
                  <a:path w="2835" h="2357" extrusionOk="0">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09" name="Google Shape;509;p21"/>
              <p:cNvSpPr/>
              <p:nvPr/>
            </p:nvSpPr>
            <p:spPr>
              <a:xfrm>
                <a:off x="6838367" y="4387487"/>
                <a:ext cx="70652" cy="67211"/>
              </a:xfrm>
              <a:custGeom>
                <a:avLst/>
                <a:gdLst/>
                <a:ahLst/>
                <a:cxnLst/>
                <a:rect l="l" t="t" r="r" b="b"/>
                <a:pathLst>
                  <a:path w="2135" h="2031" extrusionOk="0">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10" name="Google Shape;510;p21"/>
              <p:cNvSpPr/>
              <p:nvPr/>
            </p:nvSpPr>
            <p:spPr>
              <a:xfrm>
                <a:off x="7021633" y="4067482"/>
                <a:ext cx="85842" cy="78231"/>
              </a:xfrm>
              <a:custGeom>
                <a:avLst/>
                <a:gdLst/>
                <a:ahLst/>
                <a:cxnLst/>
                <a:rect l="l" t="t" r="r" b="b"/>
                <a:pathLst>
                  <a:path w="2594" h="2364" extrusionOk="0">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11" name="Google Shape;511;p21"/>
              <p:cNvSpPr/>
              <p:nvPr/>
            </p:nvSpPr>
            <p:spPr>
              <a:xfrm>
                <a:off x="6945686" y="3887194"/>
                <a:ext cx="132767" cy="126149"/>
              </a:xfrm>
              <a:custGeom>
                <a:avLst/>
                <a:gdLst/>
                <a:ahLst/>
                <a:cxnLst/>
                <a:rect l="l" t="t" r="r" b="b"/>
                <a:pathLst>
                  <a:path w="4012" h="3812" extrusionOk="0">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12" name="Google Shape;512;p21"/>
            <p:cNvGrpSpPr/>
            <p:nvPr/>
          </p:nvGrpSpPr>
          <p:grpSpPr>
            <a:xfrm>
              <a:off x="6648515" y="5156391"/>
              <a:ext cx="174596" cy="44774"/>
              <a:chOff x="6648515" y="5156391"/>
              <a:chExt cx="174596" cy="44774"/>
            </a:xfrm>
          </p:grpSpPr>
          <p:sp>
            <p:nvSpPr>
              <p:cNvPr id="513" name="Google Shape;513;p21"/>
              <p:cNvSpPr/>
              <p:nvPr/>
            </p:nvSpPr>
            <p:spPr>
              <a:xfrm>
                <a:off x="6648515" y="5156556"/>
                <a:ext cx="117875" cy="44609"/>
              </a:xfrm>
              <a:custGeom>
                <a:avLst/>
                <a:gdLst/>
                <a:ahLst/>
                <a:cxnLst/>
                <a:rect l="l" t="t" r="r" b="b"/>
                <a:pathLst>
                  <a:path w="3562" h="1348" extrusionOk="0">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14" name="Google Shape;514;p21"/>
              <p:cNvSpPr/>
              <p:nvPr/>
            </p:nvSpPr>
            <p:spPr>
              <a:xfrm>
                <a:off x="6713178" y="5156391"/>
                <a:ext cx="109933" cy="37262"/>
              </a:xfrm>
              <a:custGeom>
                <a:avLst/>
                <a:gdLst/>
                <a:ahLst/>
                <a:cxnLst/>
                <a:rect l="l" t="t" r="r" b="b"/>
                <a:pathLst>
                  <a:path w="3322" h="1126" extrusionOk="0">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515" name="Google Shape;515;p21"/>
          <p:cNvGrpSpPr/>
          <p:nvPr/>
        </p:nvGrpSpPr>
        <p:grpSpPr>
          <a:xfrm>
            <a:off x="7737916" y="-241424"/>
            <a:ext cx="1973504" cy="1848856"/>
            <a:chOff x="5751609" y="213662"/>
            <a:chExt cx="1480128" cy="1386642"/>
          </a:xfrm>
        </p:grpSpPr>
        <p:grpSp>
          <p:nvGrpSpPr>
            <p:cNvPr id="516" name="Google Shape;516;p21"/>
            <p:cNvGrpSpPr/>
            <p:nvPr/>
          </p:nvGrpSpPr>
          <p:grpSpPr>
            <a:xfrm>
              <a:off x="5751609" y="213662"/>
              <a:ext cx="1480128" cy="1386642"/>
              <a:chOff x="5751609" y="213662"/>
              <a:chExt cx="1480128" cy="1386642"/>
            </a:xfrm>
          </p:grpSpPr>
          <p:sp>
            <p:nvSpPr>
              <p:cNvPr id="517" name="Google Shape;517;p21"/>
              <p:cNvSpPr/>
              <p:nvPr/>
            </p:nvSpPr>
            <p:spPr>
              <a:xfrm>
                <a:off x="5751609" y="213662"/>
                <a:ext cx="1480128" cy="1386642"/>
              </a:xfrm>
              <a:custGeom>
                <a:avLst/>
                <a:gdLst/>
                <a:ahLst/>
                <a:cxnLst/>
                <a:rect l="l" t="t" r="r" b="b"/>
                <a:pathLst>
                  <a:path w="44727" h="41902" extrusionOk="0">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18" name="Google Shape;518;p21"/>
              <p:cNvSpPr/>
              <p:nvPr/>
            </p:nvSpPr>
            <p:spPr>
              <a:xfrm>
                <a:off x="6084917" y="757670"/>
                <a:ext cx="306734" cy="212917"/>
              </a:xfrm>
              <a:custGeom>
                <a:avLst/>
                <a:gdLst/>
                <a:ahLst/>
                <a:cxnLst/>
                <a:rect l="l" t="t" r="r" b="b"/>
                <a:pathLst>
                  <a:path w="9269" h="6434" extrusionOk="0">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19" name="Google Shape;519;p21"/>
              <p:cNvSpPr/>
              <p:nvPr/>
            </p:nvSpPr>
            <p:spPr>
              <a:xfrm>
                <a:off x="6151201" y="657234"/>
                <a:ext cx="315769" cy="210303"/>
              </a:xfrm>
              <a:custGeom>
                <a:avLst/>
                <a:gdLst/>
                <a:ahLst/>
                <a:cxnLst/>
                <a:rect l="l" t="t" r="r" b="b"/>
                <a:pathLst>
                  <a:path w="9542" h="6355" extrusionOk="0">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0" name="Google Shape;520;p21"/>
              <p:cNvSpPr/>
              <p:nvPr/>
            </p:nvSpPr>
            <p:spPr>
              <a:xfrm>
                <a:off x="6219041" y="566924"/>
                <a:ext cx="312360" cy="191639"/>
              </a:xfrm>
              <a:custGeom>
                <a:avLst/>
                <a:gdLst/>
                <a:ahLst/>
                <a:cxnLst/>
                <a:rect l="l" t="t" r="r" b="b"/>
                <a:pathLst>
                  <a:path w="9439" h="5791" extrusionOk="0">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1" name="Google Shape;521;p21"/>
              <p:cNvSpPr/>
              <p:nvPr/>
            </p:nvSpPr>
            <p:spPr>
              <a:xfrm>
                <a:off x="6273213" y="468805"/>
                <a:ext cx="310474" cy="188892"/>
              </a:xfrm>
              <a:custGeom>
                <a:avLst/>
                <a:gdLst/>
                <a:ahLst/>
                <a:cxnLst/>
                <a:rect l="l" t="t" r="r" b="b"/>
                <a:pathLst>
                  <a:path w="9382" h="5708" extrusionOk="0">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2" name="Google Shape;522;p21"/>
              <p:cNvSpPr/>
              <p:nvPr/>
            </p:nvSpPr>
            <p:spPr>
              <a:xfrm>
                <a:off x="6333508" y="346065"/>
                <a:ext cx="307429" cy="236744"/>
              </a:xfrm>
              <a:custGeom>
                <a:avLst/>
                <a:gdLst/>
                <a:ahLst/>
                <a:cxnLst/>
                <a:rect l="l" t="t" r="r" b="b"/>
                <a:pathLst>
                  <a:path w="9290" h="7154" extrusionOk="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3" name="Google Shape;523;p21"/>
              <p:cNvSpPr/>
              <p:nvPr/>
            </p:nvSpPr>
            <p:spPr>
              <a:xfrm>
                <a:off x="6511281" y="1026679"/>
                <a:ext cx="302565" cy="211891"/>
              </a:xfrm>
              <a:custGeom>
                <a:avLst/>
                <a:gdLst/>
                <a:ahLst/>
                <a:cxnLst/>
                <a:rect l="l" t="t" r="r" b="b"/>
                <a:pathLst>
                  <a:path w="9143" h="6403" extrusionOk="0">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4" name="Google Shape;524;p21"/>
              <p:cNvSpPr/>
              <p:nvPr/>
            </p:nvSpPr>
            <p:spPr>
              <a:xfrm>
                <a:off x="6557047" y="945271"/>
                <a:ext cx="330098" cy="214439"/>
              </a:xfrm>
              <a:custGeom>
                <a:avLst/>
                <a:gdLst/>
                <a:ahLst/>
                <a:cxnLst/>
                <a:rect l="l" t="t" r="r" b="b"/>
                <a:pathLst>
                  <a:path w="9975" h="6480" extrusionOk="0">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5" name="Google Shape;525;p21"/>
              <p:cNvSpPr/>
              <p:nvPr/>
            </p:nvSpPr>
            <p:spPr>
              <a:xfrm>
                <a:off x="6628097" y="845795"/>
                <a:ext cx="335426" cy="208781"/>
              </a:xfrm>
              <a:custGeom>
                <a:avLst/>
                <a:gdLst/>
                <a:ahLst/>
                <a:cxnLst/>
                <a:rect l="l" t="t" r="r" b="b"/>
                <a:pathLst>
                  <a:path w="10136" h="6309" extrusionOk="0">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6" name="Google Shape;526;p21"/>
              <p:cNvSpPr/>
              <p:nvPr/>
            </p:nvSpPr>
            <p:spPr>
              <a:xfrm>
                <a:off x="6685380" y="737715"/>
                <a:ext cx="339066" cy="214274"/>
              </a:xfrm>
              <a:custGeom>
                <a:avLst/>
                <a:gdLst/>
                <a:ahLst/>
                <a:cxnLst/>
                <a:rect l="l" t="t" r="r" b="b"/>
                <a:pathLst>
                  <a:path w="10246" h="6475" extrusionOk="0">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7" name="Google Shape;527;p21"/>
              <p:cNvSpPr/>
              <p:nvPr/>
            </p:nvSpPr>
            <p:spPr>
              <a:xfrm>
                <a:off x="6732305" y="653428"/>
                <a:ext cx="348100" cy="213016"/>
              </a:xfrm>
              <a:custGeom>
                <a:avLst/>
                <a:gdLst/>
                <a:ahLst/>
                <a:cxnLst/>
                <a:rect l="l" t="t" r="r" b="b"/>
                <a:pathLst>
                  <a:path w="10519" h="6437" extrusionOk="0">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28" name="Google Shape;528;p21"/>
            <p:cNvGrpSpPr/>
            <p:nvPr/>
          </p:nvGrpSpPr>
          <p:grpSpPr>
            <a:xfrm>
              <a:off x="6864708" y="521224"/>
              <a:ext cx="165992" cy="77337"/>
              <a:chOff x="6864708" y="521224"/>
              <a:chExt cx="165992" cy="77337"/>
            </a:xfrm>
          </p:grpSpPr>
          <p:sp>
            <p:nvSpPr>
              <p:cNvPr id="529" name="Google Shape;529;p21"/>
              <p:cNvSpPr/>
              <p:nvPr/>
            </p:nvSpPr>
            <p:spPr>
              <a:xfrm>
                <a:off x="6864708" y="537869"/>
                <a:ext cx="108576" cy="60692"/>
              </a:xfrm>
              <a:custGeom>
                <a:avLst/>
                <a:gdLst/>
                <a:ahLst/>
                <a:cxnLst/>
                <a:rect l="l" t="t" r="r" b="b"/>
                <a:pathLst>
                  <a:path w="3281" h="1834" extrusionOk="0">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30" name="Google Shape;530;p21"/>
              <p:cNvSpPr/>
              <p:nvPr/>
            </p:nvSpPr>
            <p:spPr>
              <a:xfrm>
                <a:off x="6937711" y="521224"/>
                <a:ext cx="92990" cy="69196"/>
              </a:xfrm>
              <a:custGeom>
                <a:avLst/>
                <a:gdLst/>
                <a:ahLst/>
                <a:cxnLst/>
                <a:rect l="l" t="t" r="r" b="b"/>
                <a:pathLst>
                  <a:path w="2810" h="2091" extrusionOk="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31" name="Google Shape;531;p21"/>
            <p:cNvGrpSpPr/>
            <p:nvPr/>
          </p:nvGrpSpPr>
          <p:grpSpPr>
            <a:xfrm>
              <a:off x="6567637" y="1421737"/>
              <a:ext cx="96663" cy="114037"/>
              <a:chOff x="6567637" y="1421737"/>
              <a:chExt cx="96663" cy="114037"/>
            </a:xfrm>
          </p:grpSpPr>
          <p:sp>
            <p:nvSpPr>
              <p:cNvPr id="532" name="Google Shape;532;p21"/>
              <p:cNvSpPr/>
              <p:nvPr/>
            </p:nvSpPr>
            <p:spPr>
              <a:xfrm>
                <a:off x="6576407" y="1421737"/>
                <a:ext cx="87894" cy="75484"/>
              </a:xfrm>
              <a:custGeom>
                <a:avLst/>
                <a:gdLst/>
                <a:ahLst/>
                <a:cxnLst/>
                <a:rect l="l" t="t" r="r" b="b"/>
                <a:pathLst>
                  <a:path w="2656" h="2281" extrusionOk="0">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33" name="Google Shape;533;p21"/>
              <p:cNvSpPr/>
              <p:nvPr/>
            </p:nvSpPr>
            <p:spPr>
              <a:xfrm>
                <a:off x="6567637" y="1464823"/>
                <a:ext cx="73862" cy="70950"/>
              </a:xfrm>
              <a:custGeom>
                <a:avLst/>
                <a:gdLst/>
                <a:ahLst/>
                <a:cxnLst/>
                <a:rect l="l" t="t" r="r" b="b"/>
                <a:pathLst>
                  <a:path w="2232" h="2144" extrusionOk="0">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534" name="Google Shape;534;p21"/>
          <p:cNvGrpSpPr/>
          <p:nvPr/>
        </p:nvGrpSpPr>
        <p:grpSpPr>
          <a:xfrm>
            <a:off x="9794940" y="4685523"/>
            <a:ext cx="720049" cy="831989"/>
            <a:chOff x="7346204" y="3514142"/>
            <a:chExt cx="540037" cy="623992"/>
          </a:xfrm>
        </p:grpSpPr>
        <p:sp>
          <p:nvSpPr>
            <p:cNvPr id="535" name="Google Shape;535;p21"/>
            <p:cNvSpPr/>
            <p:nvPr/>
          </p:nvSpPr>
          <p:spPr>
            <a:xfrm>
              <a:off x="7346204" y="3514142"/>
              <a:ext cx="469152" cy="577729"/>
            </a:xfrm>
            <a:custGeom>
              <a:avLst/>
              <a:gdLst/>
              <a:ahLst/>
              <a:cxnLst/>
              <a:rect l="l" t="t" r="r" b="b"/>
              <a:pathLst>
                <a:path w="14177" h="17458" extrusionOk="0">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36" name="Google Shape;536;p21"/>
            <p:cNvSpPr/>
            <p:nvPr/>
          </p:nvSpPr>
          <p:spPr>
            <a:xfrm>
              <a:off x="7755062" y="4055370"/>
              <a:ext cx="79157" cy="80117"/>
            </a:xfrm>
            <a:custGeom>
              <a:avLst/>
              <a:gdLst/>
              <a:ahLst/>
              <a:cxnLst/>
              <a:rect l="l" t="t" r="r" b="b"/>
              <a:pathLst>
                <a:path w="2392" h="2421" extrusionOk="0">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37" name="Google Shape;537;p21"/>
            <p:cNvSpPr/>
            <p:nvPr/>
          </p:nvSpPr>
          <p:spPr>
            <a:xfrm>
              <a:off x="7839084" y="4060731"/>
              <a:ext cx="47157" cy="77403"/>
            </a:xfrm>
            <a:custGeom>
              <a:avLst/>
              <a:gdLst/>
              <a:ahLst/>
              <a:cxnLst/>
              <a:rect l="l" t="t" r="r" b="b"/>
              <a:pathLst>
                <a:path w="1425" h="2339" extrusionOk="0">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38" name="Google Shape;538;p21"/>
          <p:cNvGrpSpPr/>
          <p:nvPr/>
        </p:nvGrpSpPr>
        <p:grpSpPr>
          <a:xfrm>
            <a:off x="9980390" y="5907653"/>
            <a:ext cx="1834604" cy="1232100"/>
            <a:chOff x="7485292" y="4430739"/>
            <a:chExt cx="1375953" cy="924075"/>
          </a:xfrm>
        </p:grpSpPr>
        <p:sp>
          <p:nvSpPr>
            <p:cNvPr id="539" name="Google Shape;539;p21"/>
            <p:cNvSpPr/>
            <p:nvPr/>
          </p:nvSpPr>
          <p:spPr>
            <a:xfrm>
              <a:off x="7485292" y="4430739"/>
              <a:ext cx="1375953" cy="924075"/>
            </a:xfrm>
            <a:custGeom>
              <a:avLst/>
              <a:gdLst/>
              <a:ahLst/>
              <a:cxnLst/>
              <a:rect l="l" t="t" r="r" b="b"/>
              <a:pathLst>
                <a:path w="41579" h="27924" extrusionOk="0">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40" name="Google Shape;540;p21"/>
            <p:cNvSpPr/>
            <p:nvPr/>
          </p:nvSpPr>
          <p:spPr>
            <a:xfrm>
              <a:off x="8408507" y="4803526"/>
              <a:ext cx="134587" cy="42888"/>
            </a:xfrm>
            <a:custGeom>
              <a:avLst/>
              <a:gdLst/>
              <a:ahLst/>
              <a:cxnLst/>
              <a:rect l="l" t="t" r="r" b="b"/>
              <a:pathLst>
                <a:path w="4067" h="1296" extrusionOk="0">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41" name="Google Shape;541;p21"/>
            <p:cNvSpPr/>
            <p:nvPr/>
          </p:nvSpPr>
          <p:spPr>
            <a:xfrm>
              <a:off x="8480218" y="4767819"/>
              <a:ext cx="105400" cy="27963"/>
            </a:xfrm>
            <a:custGeom>
              <a:avLst/>
              <a:gdLst/>
              <a:ahLst/>
              <a:cxnLst/>
              <a:rect l="l" t="t" r="r" b="b"/>
              <a:pathLst>
                <a:path w="3185" h="845" extrusionOk="0">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42" name="Google Shape;542;p21"/>
          <p:cNvGrpSpPr/>
          <p:nvPr/>
        </p:nvGrpSpPr>
        <p:grpSpPr>
          <a:xfrm>
            <a:off x="11320681" y="2655410"/>
            <a:ext cx="715284" cy="940621"/>
            <a:chOff x="8490510" y="1991557"/>
            <a:chExt cx="536463" cy="705466"/>
          </a:xfrm>
        </p:grpSpPr>
        <p:grpSp>
          <p:nvGrpSpPr>
            <p:cNvPr id="543" name="Google Shape;543;p21"/>
            <p:cNvGrpSpPr/>
            <p:nvPr/>
          </p:nvGrpSpPr>
          <p:grpSpPr>
            <a:xfrm>
              <a:off x="8490510" y="1991557"/>
              <a:ext cx="536463" cy="576273"/>
              <a:chOff x="8490510" y="1991557"/>
              <a:chExt cx="536463" cy="576273"/>
            </a:xfrm>
          </p:grpSpPr>
          <p:sp>
            <p:nvSpPr>
              <p:cNvPr id="544" name="Google Shape;544;p21"/>
              <p:cNvSpPr/>
              <p:nvPr/>
            </p:nvSpPr>
            <p:spPr>
              <a:xfrm>
                <a:off x="8490510" y="1991557"/>
                <a:ext cx="536463" cy="576273"/>
              </a:xfrm>
              <a:custGeom>
                <a:avLst/>
                <a:gdLst/>
                <a:ahLst/>
                <a:cxnLst/>
                <a:rect l="l" t="t" r="r" b="b"/>
                <a:pathLst>
                  <a:path w="16211" h="17414" extrusionOk="0">
                    <a:moveTo>
                      <a:pt x="3146" y="1048"/>
                    </a:moveTo>
                    <a:cubicBezTo>
                      <a:pt x="3765" y="1048"/>
                      <a:pt x="4373" y="1475"/>
                      <a:pt x="5168" y="1973"/>
                    </a:cubicBezTo>
                    <a:cubicBezTo>
                      <a:pt x="6293" y="2678"/>
                      <a:pt x="7408" y="3402"/>
                      <a:pt x="8513" y="4144"/>
                    </a:cubicBezTo>
                    <a:cubicBezTo>
                      <a:pt x="10784" y="5669"/>
                      <a:pt x="13002" y="7269"/>
                      <a:pt x="15167" y="8945"/>
                    </a:cubicBezTo>
                    <a:cubicBezTo>
                      <a:pt x="14621" y="9412"/>
                      <a:pt x="13754" y="10270"/>
                      <a:pt x="13189" y="10271"/>
                    </a:cubicBezTo>
                    <a:cubicBezTo>
                      <a:pt x="13188" y="10271"/>
                      <a:pt x="13188" y="10271"/>
                      <a:pt x="13187" y="10271"/>
                    </a:cubicBezTo>
                    <a:cubicBezTo>
                      <a:pt x="12599" y="10271"/>
                      <a:pt x="11653" y="9291"/>
                      <a:pt x="11147" y="8939"/>
                    </a:cubicBezTo>
                    <a:cubicBezTo>
                      <a:pt x="10722" y="8644"/>
                      <a:pt x="10464" y="8485"/>
                      <a:pt x="10203" y="8485"/>
                    </a:cubicBezTo>
                    <a:cubicBezTo>
                      <a:pt x="9970" y="8485"/>
                      <a:pt x="9735" y="8612"/>
                      <a:pt x="9378" y="8882"/>
                    </a:cubicBezTo>
                    <a:cubicBezTo>
                      <a:pt x="8592" y="9478"/>
                      <a:pt x="7097" y="10340"/>
                      <a:pt x="7058" y="11466"/>
                    </a:cubicBezTo>
                    <a:cubicBezTo>
                      <a:pt x="7021" y="12486"/>
                      <a:pt x="8018" y="13808"/>
                      <a:pt x="8601" y="14688"/>
                    </a:cubicBezTo>
                    <a:cubicBezTo>
                      <a:pt x="8588" y="14693"/>
                      <a:pt x="8575" y="14699"/>
                      <a:pt x="8563" y="14705"/>
                    </a:cubicBezTo>
                    <a:cubicBezTo>
                      <a:pt x="8087" y="15045"/>
                      <a:pt x="7629" y="15411"/>
                      <a:pt x="7168" y="15768"/>
                    </a:cubicBezTo>
                    <a:cubicBezTo>
                      <a:pt x="6790" y="16061"/>
                      <a:pt x="6290" y="16346"/>
                      <a:pt x="5990" y="16732"/>
                    </a:cubicBezTo>
                    <a:cubicBezTo>
                      <a:pt x="5161" y="14280"/>
                      <a:pt x="4143" y="11887"/>
                      <a:pt x="3244" y="9461"/>
                    </a:cubicBezTo>
                    <a:cubicBezTo>
                      <a:pt x="2772" y="8184"/>
                      <a:pt x="2313" y="6903"/>
                      <a:pt x="1869" y="5617"/>
                    </a:cubicBezTo>
                    <a:cubicBezTo>
                      <a:pt x="1380" y="4209"/>
                      <a:pt x="605" y="3084"/>
                      <a:pt x="1686" y="1883"/>
                    </a:cubicBezTo>
                    <a:cubicBezTo>
                      <a:pt x="2231" y="1279"/>
                      <a:pt x="2691" y="1048"/>
                      <a:pt x="3146" y="1048"/>
                    </a:cubicBezTo>
                    <a:close/>
                    <a:moveTo>
                      <a:pt x="3116" y="1"/>
                    </a:moveTo>
                    <a:cubicBezTo>
                      <a:pt x="3115" y="1"/>
                      <a:pt x="3113" y="1"/>
                      <a:pt x="3112" y="1"/>
                    </a:cubicBezTo>
                    <a:cubicBezTo>
                      <a:pt x="1999" y="2"/>
                      <a:pt x="888" y="1563"/>
                      <a:pt x="139" y="2223"/>
                    </a:cubicBezTo>
                    <a:cubicBezTo>
                      <a:pt x="41" y="2309"/>
                      <a:pt x="0" y="2474"/>
                      <a:pt x="40" y="2597"/>
                    </a:cubicBezTo>
                    <a:cubicBezTo>
                      <a:pt x="1663" y="7534"/>
                      <a:pt x="3282" y="12645"/>
                      <a:pt x="5644" y="17289"/>
                    </a:cubicBezTo>
                    <a:cubicBezTo>
                      <a:pt x="5688" y="17377"/>
                      <a:pt x="5766" y="17414"/>
                      <a:pt x="5847" y="17414"/>
                    </a:cubicBezTo>
                    <a:cubicBezTo>
                      <a:pt x="5968" y="17414"/>
                      <a:pt x="6095" y="17330"/>
                      <a:pt x="6119" y="17206"/>
                    </a:cubicBezTo>
                    <a:cubicBezTo>
                      <a:pt x="6644" y="17078"/>
                      <a:pt x="7125" y="16594"/>
                      <a:pt x="7558" y="16275"/>
                    </a:cubicBezTo>
                    <a:cubicBezTo>
                      <a:pt x="8029" y="15928"/>
                      <a:pt x="8503" y="15586"/>
                      <a:pt x="8961" y="15221"/>
                    </a:cubicBezTo>
                    <a:cubicBezTo>
                      <a:pt x="9030" y="15168"/>
                      <a:pt x="9067" y="15084"/>
                      <a:pt x="9059" y="14996"/>
                    </a:cubicBezTo>
                    <a:cubicBezTo>
                      <a:pt x="9183" y="14955"/>
                      <a:pt x="9277" y="14843"/>
                      <a:pt x="9216" y="14693"/>
                    </a:cubicBezTo>
                    <a:cubicBezTo>
                      <a:pt x="8776" y="13600"/>
                      <a:pt x="7819" y="12413"/>
                      <a:pt x="8215" y="11294"/>
                    </a:cubicBezTo>
                    <a:cubicBezTo>
                      <a:pt x="8497" y="10503"/>
                      <a:pt x="8989" y="10043"/>
                      <a:pt x="9700" y="9578"/>
                    </a:cubicBezTo>
                    <a:cubicBezTo>
                      <a:pt x="9940" y="9420"/>
                      <a:pt x="10118" y="9355"/>
                      <a:pt x="10275" y="9355"/>
                    </a:cubicBezTo>
                    <a:cubicBezTo>
                      <a:pt x="10582" y="9355"/>
                      <a:pt x="10804" y="9607"/>
                      <a:pt x="11234" y="9918"/>
                    </a:cubicBezTo>
                    <a:cubicBezTo>
                      <a:pt x="11730" y="10274"/>
                      <a:pt x="12536" y="11123"/>
                      <a:pt x="13169" y="11132"/>
                    </a:cubicBezTo>
                    <a:cubicBezTo>
                      <a:pt x="13173" y="11132"/>
                      <a:pt x="13177" y="11132"/>
                      <a:pt x="13181" y="11132"/>
                    </a:cubicBezTo>
                    <a:cubicBezTo>
                      <a:pt x="14028" y="11132"/>
                      <a:pt x="15135" y="9871"/>
                      <a:pt x="15759" y="9406"/>
                    </a:cubicBezTo>
                    <a:cubicBezTo>
                      <a:pt x="15837" y="9348"/>
                      <a:pt x="15890" y="9264"/>
                      <a:pt x="15909" y="9169"/>
                    </a:cubicBezTo>
                    <a:cubicBezTo>
                      <a:pt x="16109" y="9046"/>
                      <a:pt x="16210" y="8783"/>
                      <a:pt x="15978" y="8602"/>
                    </a:cubicBezTo>
                    <a:cubicBezTo>
                      <a:pt x="12971" y="6277"/>
                      <a:pt x="9877" y="4072"/>
                      <a:pt x="6678" y="2019"/>
                    </a:cubicBezTo>
                    <a:cubicBezTo>
                      <a:pt x="5749" y="1424"/>
                      <a:pt x="4258" y="1"/>
                      <a:pt x="311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45" name="Google Shape;545;p21"/>
              <p:cNvSpPr/>
              <p:nvPr/>
            </p:nvSpPr>
            <p:spPr>
              <a:xfrm>
                <a:off x="8614210" y="2115256"/>
                <a:ext cx="152192" cy="171982"/>
              </a:xfrm>
              <a:custGeom>
                <a:avLst/>
                <a:gdLst/>
                <a:ahLst/>
                <a:cxnLst/>
                <a:rect l="l" t="t" r="r" b="b"/>
                <a:pathLst>
                  <a:path w="4599" h="5197" extrusionOk="0">
                    <a:moveTo>
                      <a:pt x="1007" y="1230"/>
                    </a:moveTo>
                    <a:lnTo>
                      <a:pt x="2094" y="1963"/>
                    </a:lnTo>
                    <a:cubicBezTo>
                      <a:pt x="2607" y="2311"/>
                      <a:pt x="3350" y="2660"/>
                      <a:pt x="3837" y="3100"/>
                    </a:cubicBezTo>
                    <a:cubicBezTo>
                      <a:pt x="3413" y="3677"/>
                      <a:pt x="2640" y="4198"/>
                      <a:pt x="2165" y="4686"/>
                    </a:cubicBezTo>
                    <a:cubicBezTo>
                      <a:pt x="1799" y="3513"/>
                      <a:pt x="1347" y="2401"/>
                      <a:pt x="1007" y="1230"/>
                    </a:cubicBezTo>
                    <a:close/>
                    <a:moveTo>
                      <a:pt x="409" y="1"/>
                    </a:moveTo>
                    <a:cubicBezTo>
                      <a:pt x="189" y="1"/>
                      <a:pt x="0" y="249"/>
                      <a:pt x="50" y="478"/>
                    </a:cubicBezTo>
                    <a:cubicBezTo>
                      <a:pt x="377" y="1998"/>
                      <a:pt x="791" y="3706"/>
                      <a:pt x="1610" y="5046"/>
                    </a:cubicBezTo>
                    <a:cubicBezTo>
                      <a:pt x="1674" y="5151"/>
                      <a:pt x="1776" y="5197"/>
                      <a:pt x="1878" y="5197"/>
                    </a:cubicBezTo>
                    <a:cubicBezTo>
                      <a:pt x="1991" y="5197"/>
                      <a:pt x="2105" y="5141"/>
                      <a:pt x="2166" y="5048"/>
                    </a:cubicBezTo>
                    <a:cubicBezTo>
                      <a:pt x="2218" y="5095"/>
                      <a:pt x="2283" y="5119"/>
                      <a:pt x="2349" y="5119"/>
                    </a:cubicBezTo>
                    <a:cubicBezTo>
                      <a:pt x="2410" y="5119"/>
                      <a:pt x="2472" y="5098"/>
                      <a:pt x="2522" y="5055"/>
                    </a:cubicBezTo>
                    <a:cubicBezTo>
                      <a:pt x="3173" y="4532"/>
                      <a:pt x="4096" y="3939"/>
                      <a:pt x="4531" y="3221"/>
                    </a:cubicBezTo>
                    <a:cubicBezTo>
                      <a:pt x="4588" y="3132"/>
                      <a:pt x="4598" y="2985"/>
                      <a:pt x="4533" y="2894"/>
                    </a:cubicBezTo>
                    <a:cubicBezTo>
                      <a:pt x="4133" y="2357"/>
                      <a:pt x="3433" y="2012"/>
                      <a:pt x="2889" y="1635"/>
                    </a:cubicBezTo>
                    <a:cubicBezTo>
                      <a:pt x="2125" y="1107"/>
                      <a:pt x="1358" y="585"/>
                      <a:pt x="592" y="61"/>
                    </a:cubicBezTo>
                    <a:cubicBezTo>
                      <a:pt x="531" y="19"/>
                      <a:pt x="469" y="1"/>
                      <a:pt x="40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546" name="Google Shape;546;p21"/>
            <p:cNvSpPr/>
            <p:nvPr/>
          </p:nvSpPr>
          <p:spPr>
            <a:xfrm>
              <a:off x="8597399" y="2575705"/>
              <a:ext cx="71844" cy="67674"/>
            </a:xfrm>
            <a:custGeom>
              <a:avLst/>
              <a:gdLst/>
              <a:ahLst/>
              <a:cxnLst/>
              <a:rect l="l" t="t" r="r" b="b"/>
              <a:pathLst>
                <a:path w="2171" h="2045" extrusionOk="0">
                  <a:moveTo>
                    <a:pt x="225" y="0"/>
                  </a:moveTo>
                  <a:cubicBezTo>
                    <a:pt x="113" y="0"/>
                    <a:pt x="1" y="122"/>
                    <a:pt x="66" y="257"/>
                  </a:cubicBezTo>
                  <a:cubicBezTo>
                    <a:pt x="424" y="985"/>
                    <a:pt x="1058" y="1699"/>
                    <a:pt x="1815" y="2026"/>
                  </a:cubicBezTo>
                  <a:cubicBezTo>
                    <a:pt x="1844" y="2039"/>
                    <a:pt x="1873" y="2044"/>
                    <a:pt x="1899" y="2044"/>
                  </a:cubicBezTo>
                  <a:cubicBezTo>
                    <a:pt x="2067" y="2044"/>
                    <a:pt x="2171" y="1826"/>
                    <a:pt x="1999" y="1714"/>
                  </a:cubicBezTo>
                  <a:cubicBezTo>
                    <a:pt x="1316" y="1265"/>
                    <a:pt x="775" y="801"/>
                    <a:pt x="362" y="84"/>
                  </a:cubicBezTo>
                  <a:cubicBezTo>
                    <a:pt x="327" y="25"/>
                    <a:pt x="276" y="0"/>
                    <a:pt x="22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47" name="Google Shape;547;p21"/>
            <p:cNvSpPr/>
            <p:nvPr/>
          </p:nvSpPr>
          <p:spPr>
            <a:xfrm>
              <a:off x="8587736" y="2657444"/>
              <a:ext cx="91137" cy="39579"/>
            </a:xfrm>
            <a:custGeom>
              <a:avLst/>
              <a:gdLst/>
              <a:ahLst/>
              <a:cxnLst/>
              <a:rect l="l" t="t" r="r" b="b"/>
              <a:pathLst>
                <a:path w="2754" h="1196" extrusionOk="0">
                  <a:moveTo>
                    <a:pt x="250" y="0"/>
                  </a:moveTo>
                  <a:cubicBezTo>
                    <a:pt x="97" y="0"/>
                    <a:pt x="0" y="220"/>
                    <a:pt x="160" y="316"/>
                  </a:cubicBezTo>
                  <a:cubicBezTo>
                    <a:pt x="850" y="723"/>
                    <a:pt x="1617" y="1060"/>
                    <a:pt x="2412" y="1192"/>
                  </a:cubicBezTo>
                  <a:cubicBezTo>
                    <a:pt x="2425" y="1194"/>
                    <a:pt x="2439" y="1195"/>
                    <a:pt x="2451" y="1195"/>
                  </a:cubicBezTo>
                  <a:cubicBezTo>
                    <a:pt x="2669" y="1195"/>
                    <a:pt x="2753" y="876"/>
                    <a:pt x="2518" y="814"/>
                  </a:cubicBezTo>
                  <a:cubicBezTo>
                    <a:pt x="1753" y="612"/>
                    <a:pt x="1036" y="390"/>
                    <a:pt x="333" y="22"/>
                  </a:cubicBezTo>
                  <a:cubicBezTo>
                    <a:pt x="305" y="7"/>
                    <a:pt x="276" y="0"/>
                    <a:pt x="25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57" name="Google Shape;557;p21"/>
          <p:cNvGrpSpPr/>
          <p:nvPr/>
        </p:nvGrpSpPr>
        <p:grpSpPr>
          <a:xfrm>
            <a:off x="11272718" y="1419515"/>
            <a:ext cx="1122497" cy="792676"/>
            <a:chOff x="8454538" y="1064636"/>
            <a:chExt cx="841873" cy="594507"/>
          </a:xfrm>
        </p:grpSpPr>
        <p:sp>
          <p:nvSpPr>
            <p:cNvPr id="558" name="Google Shape;558;p21"/>
            <p:cNvSpPr/>
            <p:nvPr/>
          </p:nvSpPr>
          <p:spPr>
            <a:xfrm>
              <a:off x="8457550" y="1064636"/>
              <a:ext cx="838862" cy="594507"/>
            </a:xfrm>
            <a:custGeom>
              <a:avLst/>
              <a:gdLst/>
              <a:ahLst/>
              <a:cxnLst/>
              <a:rect l="l" t="t" r="r" b="b"/>
              <a:pathLst>
                <a:path w="25349" h="17965" extrusionOk="0">
                  <a:moveTo>
                    <a:pt x="12831" y="685"/>
                  </a:moveTo>
                  <a:cubicBezTo>
                    <a:pt x="13661" y="685"/>
                    <a:pt x="14498" y="764"/>
                    <a:pt x="15327" y="912"/>
                  </a:cubicBezTo>
                  <a:cubicBezTo>
                    <a:pt x="18805" y="1532"/>
                    <a:pt x="22034" y="3240"/>
                    <a:pt x="23293" y="6725"/>
                  </a:cubicBezTo>
                  <a:cubicBezTo>
                    <a:pt x="24521" y="10122"/>
                    <a:pt x="23762" y="13755"/>
                    <a:pt x="23019" y="17165"/>
                  </a:cubicBezTo>
                  <a:cubicBezTo>
                    <a:pt x="22509" y="17089"/>
                    <a:pt x="22000" y="17006"/>
                    <a:pt x="21492" y="16923"/>
                  </a:cubicBezTo>
                  <a:cubicBezTo>
                    <a:pt x="21539" y="16709"/>
                    <a:pt x="21584" y="16493"/>
                    <a:pt x="21628" y="16279"/>
                  </a:cubicBezTo>
                  <a:cubicBezTo>
                    <a:pt x="21670" y="16073"/>
                    <a:pt x="21493" y="15944"/>
                    <a:pt x="21334" y="15944"/>
                  </a:cubicBezTo>
                  <a:cubicBezTo>
                    <a:pt x="21228" y="15944"/>
                    <a:pt x="21129" y="16003"/>
                    <a:pt x="21110" y="16136"/>
                  </a:cubicBezTo>
                  <a:cubicBezTo>
                    <a:pt x="21078" y="16374"/>
                    <a:pt x="21048" y="16609"/>
                    <a:pt x="21018" y="16847"/>
                  </a:cubicBezTo>
                  <a:cubicBezTo>
                    <a:pt x="20415" y="16747"/>
                    <a:pt x="19813" y="16646"/>
                    <a:pt x="19213" y="16541"/>
                  </a:cubicBezTo>
                  <a:cubicBezTo>
                    <a:pt x="19291" y="16269"/>
                    <a:pt x="19363" y="15991"/>
                    <a:pt x="19360" y="15730"/>
                  </a:cubicBezTo>
                  <a:cubicBezTo>
                    <a:pt x="19358" y="15585"/>
                    <a:pt x="19215" y="15477"/>
                    <a:pt x="19083" y="15477"/>
                  </a:cubicBezTo>
                  <a:cubicBezTo>
                    <a:pt x="19005" y="15477"/>
                    <a:pt x="18931" y="15515"/>
                    <a:pt x="18891" y="15603"/>
                  </a:cubicBezTo>
                  <a:cubicBezTo>
                    <a:pt x="18778" y="15857"/>
                    <a:pt x="18732" y="16156"/>
                    <a:pt x="18694" y="16449"/>
                  </a:cubicBezTo>
                  <a:cubicBezTo>
                    <a:pt x="18066" y="16338"/>
                    <a:pt x="17438" y="16231"/>
                    <a:pt x="16811" y="16115"/>
                  </a:cubicBezTo>
                  <a:cubicBezTo>
                    <a:pt x="17001" y="15816"/>
                    <a:pt x="17156" y="15484"/>
                    <a:pt x="17243" y="15173"/>
                  </a:cubicBezTo>
                  <a:cubicBezTo>
                    <a:pt x="17297" y="14981"/>
                    <a:pt x="17153" y="14864"/>
                    <a:pt x="17004" y="14864"/>
                  </a:cubicBezTo>
                  <a:cubicBezTo>
                    <a:pt x="16903" y="14864"/>
                    <a:pt x="16799" y="14917"/>
                    <a:pt x="16753" y="15038"/>
                  </a:cubicBezTo>
                  <a:cubicBezTo>
                    <a:pt x="16660" y="15277"/>
                    <a:pt x="16588" y="15522"/>
                    <a:pt x="16479" y="15756"/>
                  </a:cubicBezTo>
                  <a:cubicBezTo>
                    <a:pt x="16436" y="15848"/>
                    <a:pt x="16387" y="15939"/>
                    <a:pt x="16338" y="16029"/>
                  </a:cubicBezTo>
                  <a:cubicBezTo>
                    <a:pt x="15624" y="15896"/>
                    <a:pt x="14910" y="15761"/>
                    <a:pt x="14198" y="15622"/>
                  </a:cubicBezTo>
                  <a:cubicBezTo>
                    <a:pt x="14237" y="15525"/>
                    <a:pt x="14275" y="15429"/>
                    <a:pt x="14316" y="15332"/>
                  </a:cubicBezTo>
                  <a:cubicBezTo>
                    <a:pt x="14411" y="15118"/>
                    <a:pt x="14548" y="14914"/>
                    <a:pt x="14612" y="14689"/>
                  </a:cubicBezTo>
                  <a:cubicBezTo>
                    <a:pt x="14655" y="14538"/>
                    <a:pt x="14513" y="14390"/>
                    <a:pt x="14374" y="14390"/>
                  </a:cubicBezTo>
                  <a:cubicBezTo>
                    <a:pt x="14320" y="14390"/>
                    <a:pt x="14267" y="14412"/>
                    <a:pt x="14226" y="14464"/>
                  </a:cubicBezTo>
                  <a:cubicBezTo>
                    <a:pt x="13998" y="14745"/>
                    <a:pt x="13861" y="15151"/>
                    <a:pt x="13788" y="15540"/>
                  </a:cubicBezTo>
                  <a:cubicBezTo>
                    <a:pt x="13099" y="15406"/>
                    <a:pt x="12409" y="15271"/>
                    <a:pt x="11720" y="15131"/>
                  </a:cubicBezTo>
                  <a:cubicBezTo>
                    <a:pt x="11823" y="14801"/>
                    <a:pt x="11944" y="14481"/>
                    <a:pt x="12106" y="14167"/>
                  </a:cubicBezTo>
                  <a:cubicBezTo>
                    <a:pt x="12209" y="13966"/>
                    <a:pt x="12052" y="13808"/>
                    <a:pt x="11889" y="13808"/>
                  </a:cubicBezTo>
                  <a:cubicBezTo>
                    <a:pt x="11798" y="13808"/>
                    <a:pt x="11705" y="13857"/>
                    <a:pt x="11656" y="13977"/>
                  </a:cubicBezTo>
                  <a:cubicBezTo>
                    <a:pt x="11510" y="14323"/>
                    <a:pt x="11399" y="14683"/>
                    <a:pt x="11324" y="15050"/>
                  </a:cubicBezTo>
                  <a:cubicBezTo>
                    <a:pt x="10660" y="14917"/>
                    <a:pt x="9997" y="14782"/>
                    <a:pt x="9334" y="14644"/>
                  </a:cubicBezTo>
                  <a:cubicBezTo>
                    <a:pt x="9513" y="14307"/>
                    <a:pt x="9692" y="13963"/>
                    <a:pt x="9807" y="13611"/>
                  </a:cubicBezTo>
                  <a:cubicBezTo>
                    <a:pt x="9863" y="13440"/>
                    <a:pt x="9718" y="13319"/>
                    <a:pt x="9573" y="13319"/>
                  </a:cubicBezTo>
                  <a:cubicBezTo>
                    <a:pt x="9498" y="13319"/>
                    <a:pt x="9423" y="13352"/>
                    <a:pt x="9375" y="13428"/>
                  </a:cubicBezTo>
                  <a:cubicBezTo>
                    <a:pt x="9167" y="13768"/>
                    <a:pt x="9014" y="14163"/>
                    <a:pt x="8864" y="14546"/>
                  </a:cubicBezTo>
                  <a:cubicBezTo>
                    <a:pt x="8202" y="14409"/>
                    <a:pt x="7540" y="14268"/>
                    <a:pt x="6880" y="14127"/>
                  </a:cubicBezTo>
                  <a:cubicBezTo>
                    <a:pt x="6946" y="13920"/>
                    <a:pt x="7009" y="13712"/>
                    <a:pt x="7076" y="13508"/>
                  </a:cubicBezTo>
                  <a:cubicBezTo>
                    <a:pt x="7138" y="13323"/>
                    <a:pt x="6977" y="13199"/>
                    <a:pt x="6824" y="13199"/>
                  </a:cubicBezTo>
                  <a:cubicBezTo>
                    <a:pt x="6724" y="13199"/>
                    <a:pt x="6627" y="13252"/>
                    <a:pt x="6596" y="13375"/>
                  </a:cubicBezTo>
                  <a:cubicBezTo>
                    <a:pt x="6540" y="13592"/>
                    <a:pt x="6481" y="13810"/>
                    <a:pt x="6424" y="14029"/>
                  </a:cubicBezTo>
                  <a:cubicBezTo>
                    <a:pt x="5873" y="13911"/>
                    <a:pt x="5323" y="13791"/>
                    <a:pt x="4773" y="13673"/>
                  </a:cubicBezTo>
                  <a:cubicBezTo>
                    <a:pt x="4899" y="13286"/>
                    <a:pt x="5009" y="12880"/>
                    <a:pt x="5058" y="12491"/>
                  </a:cubicBezTo>
                  <a:cubicBezTo>
                    <a:pt x="5077" y="12346"/>
                    <a:pt x="4974" y="12278"/>
                    <a:pt x="4861" y="12278"/>
                  </a:cubicBezTo>
                  <a:cubicBezTo>
                    <a:pt x="4762" y="12278"/>
                    <a:pt x="4656" y="12330"/>
                    <a:pt x="4617" y="12431"/>
                  </a:cubicBezTo>
                  <a:cubicBezTo>
                    <a:pt x="4479" y="12784"/>
                    <a:pt x="4388" y="13185"/>
                    <a:pt x="4320" y="13575"/>
                  </a:cubicBezTo>
                  <a:cubicBezTo>
                    <a:pt x="3745" y="13450"/>
                    <a:pt x="3171" y="13326"/>
                    <a:pt x="2597" y="13200"/>
                  </a:cubicBezTo>
                  <a:cubicBezTo>
                    <a:pt x="2777" y="12826"/>
                    <a:pt x="2947" y="12437"/>
                    <a:pt x="3076" y="12053"/>
                  </a:cubicBezTo>
                  <a:cubicBezTo>
                    <a:pt x="3128" y="11898"/>
                    <a:pt x="2982" y="11774"/>
                    <a:pt x="2846" y="11774"/>
                  </a:cubicBezTo>
                  <a:cubicBezTo>
                    <a:pt x="2777" y="11774"/>
                    <a:pt x="2710" y="11806"/>
                    <a:pt x="2673" y="11883"/>
                  </a:cubicBezTo>
                  <a:cubicBezTo>
                    <a:pt x="2486" y="12272"/>
                    <a:pt x="2338" y="12696"/>
                    <a:pt x="2203" y="13114"/>
                  </a:cubicBezTo>
                  <a:lnTo>
                    <a:pt x="535" y="12750"/>
                  </a:lnTo>
                  <a:cubicBezTo>
                    <a:pt x="1877" y="9530"/>
                    <a:pt x="2904" y="6294"/>
                    <a:pt x="5364" y="3684"/>
                  </a:cubicBezTo>
                  <a:cubicBezTo>
                    <a:pt x="7359" y="1569"/>
                    <a:pt x="10051" y="685"/>
                    <a:pt x="12831" y="685"/>
                  </a:cubicBezTo>
                  <a:close/>
                  <a:moveTo>
                    <a:pt x="12799" y="0"/>
                  </a:moveTo>
                  <a:cubicBezTo>
                    <a:pt x="10250" y="0"/>
                    <a:pt x="7711" y="688"/>
                    <a:pt x="5738" y="2383"/>
                  </a:cubicBezTo>
                  <a:cubicBezTo>
                    <a:pt x="2935" y="4790"/>
                    <a:pt x="578" y="9076"/>
                    <a:pt x="117" y="12744"/>
                  </a:cubicBezTo>
                  <a:cubicBezTo>
                    <a:pt x="114" y="12768"/>
                    <a:pt x="115" y="12793"/>
                    <a:pt x="121" y="12816"/>
                  </a:cubicBezTo>
                  <a:cubicBezTo>
                    <a:pt x="0" y="12960"/>
                    <a:pt x="14" y="13209"/>
                    <a:pt x="250" y="13280"/>
                  </a:cubicBezTo>
                  <a:cubicBezTo>
                    <a:pt x="7001" y="15266"/>
                    <a:pt x="14005" y="16605"/>
                    <a:pt x="20977" y="17645"/>
                  </a:cubicBezTo>
                  <a:cubicBezTo>
                    <a:pt x="21013" y="17696"/>
                    <a:pt x="21077" y="17723"/>
                    <a:pt x="21141" y="17723"/>
                  </a:cubicBezTo>
                  <a:cubicBezTo>
                    <a:pt x="21185" y="17723"/>
                    <a:pt x="21228" y="17711"/>
                    <a:pt x="21264" y="17686"/>
                  </a:cubicBezTo>
                  <a:cubicBezTo>
                    <a:pt x="21888" y="17778"/>
                    <a:pt x="22512" y="17871"/>
                    <a:pt x="23135" y="17960"/>
                  </a:cubicBezTo>
                  <a:cubicBezTo>
                    <a:pt x="23156" y="17963"/>
                    <a:pt x="23177" y="17965"/>
                    <a:pt x="23197" y="17965"/>
                  </a:cubicBezTo>
                  <a:cubicBezTo>
                    <a:pt x="23444" y="17965"/>
                    <a:pt x="23603" y="17748"/>
                    <a:pt x="23613" y="17548"/>
                  </a:cubicBezTo>
                  <a:cubicBezTo>
                    <a:pt x="23668" y="17502"/>
                    <a:pt x="23706" y="17440"/>
                    <a:pt x="23722" y="17369"/>
                  </a:cubicBezTo>
                  <a:cubicBezTo>
                    <a:pt x="24573" y="13629"/>
                    <a:pt x="25348" y="9587"/>
                    <a:pt x="23765" y="5927"/>
                  </a:cubicBezTo>
                  <a:cubicBezTo>
                    <a:pt x="22261" y="2448"/>
                    <a:pt x="18807" y="784"/>
                    <a:pt x="15226" y="200"/>
                  </a:cubicBezTo>
                  <a:cubicBezTo>
                    <a:pt x="14428" y="70"/>
                    <a:pt x="13613" y="0"/>
                    <a:pt x="1279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59" name="Google Shape;559;p21"/>
            <p:cNvSpPr/>
            <p:nvPr/>
          </p:nvSpPr>
          <p:spPr>
            <a:xfrm>
              <a:off x="8682546" y="1188600"/>
              <a:ext cx="424312" cy="302234"/>
            </a:xfrm>
            <a:custGeom>
              <a:avLst/>
              <a:gdLst/>
              <a:ahLst/>
              <a:cxnLst/>
              <a:rect l="l" t="t" r="r" b="b"/>
              <a:pathLst>
                <a:path w="12822" h="9133" extrusionOk="0">
                  <a:moveTo>
                    <a:pt x="6897" y="673"/>
                  </a:moveTo>
                  <a:cubicBezTo>
                    <a:pt x="7008" y="673"/>
                    <a:pt x="7121" y="676"/>
                    <a:pt x="7234" y="681"/>
                  </a:cubicBezTo>
                  <a:cubicBezTo>
                    <a:pt x="11532" y="894"/>
                    <a:pt x="12035" y="4720"/>
                    <a:pt x="11720" y="8161"/>
                  </a:cubicBezTo>
                  <a:cubicBezTo>
                    <a:pt x="11247" y="8019"/>
                    <a:pt x="10697" y="7990"/>
                    <a:pt x="10247" y="7904"/>
                  </a:cubicBezTo>
                  <a:cubicBezTo>
                    <a:pt x="9116" y="7688"/>
                    <a:pt x="7984" y="7474"/>
                    <a:pt x="6854" y="7264"/>
                  </a:cubicBezTo>
                  <a:cubicBezTo>
                    <a:pt x="4765" y="6870"/>
                    <a:pt x="2674" y="6481"/>
                    <a:pt x="575" y="6166"/>
                  </a:cubicBezTo>
                  <a:cubicBezTo>
                    <a:pt x="1244" y="3083"/>
                    <a:pt x="3624" y="673"/>
                    <a:pt x="6897" y="673"/>
                  </a:cubicBezTo>
                  <a:close/>
                  <a:moveTo>
                    <a:pt x="6926" y="0"/>
                  </a:moveTo>
                  <a:cubicBezTo>
                    <a:pt x="3348" y="0"/>
                    <a:pt x="356" y="2743"/>
                    <a:pt x="11" y="6334"/>
                  </a:cubicBezTo>
                  <a:cubicBezTo>
                    <a:pt x="0" y="6446"/>
                    <a:pt x="66" y="6523"/>
                    <a:pt x="153" y="6561"/>
                  </a:cubicBezTo>
                  <a:cubicBezTo>
                    <a:pt x="182" y="6582"/>
                    <a:pt x="216" y="6598"/>
                    <a:pt x="251" y="6605"/>
                  </a:cubicBezTo>
                  <a:cubicBezTo>
                    <a:pt x="2151" y="7062"/>
                    <a:pt x="4067" y="7451"/>
                    <a:pt x="5981" y="7835"/>
                  </a:cubicBezTo>
                  <a:cubicBezTo>
                    <a:pt x="6883" y="8016"/>
                    <a:pt x="7787" y="8195"/>
                    <a:pt x="8689" y="8373"/>
                  </a:cubicBezTo>
                  <a:cubicBezTo>
                    <a:pt x="9470" y="8528"/>
                    <a:pt x="10758" y="8560"/>
                    <a:pt x="11550" y="8903"/>
                  </a:cubicBezTo>
                  <a:cubicBezTo>
                    <a:pt x="11581" y="8970"/>
                    <a:pt x="11634" y="9025"/>
                    <a:pt x="11702" y="9057"/>
                  </a:cubicBezTo>
                  <a:lnTo>
                    <a:pt x="11757" y="9085"/>
                  </a:lnTo>
                  <a:cubicBezTo>
                    <a:pt x="11821" y="9117"/>
                    <a:pt x="11885" y="9132"/>
                    <a:pt x="11946" y="9132"/>
                  </a:cubicBezTo>
                  <a:cubicBezTo>
                    <a:pt x="12073" y="9132"/>
                    <a:pt x="12188" y="9068"/>
                    <a:pt x="12273" y="8950"/>
                  </a:cubicBezTo>
                  <a:lnTo>
                    <a:pt x="12320" y="8884"/>
                  </a:lnTo>
                  <a:cubicBezTo>
                    <a:pt x="12363" y="8823"/>
                    <a:pt x="12382" y="8748"/>
                    <a:pt x="12374" y="8675"/>
                  </a:cubicBezTo>
                  <a:cubicBezTo>
                    <a:pt x="12380" y="8656"/>
                    <a:pt x="12386" y="8636"/>
                    <a:pt x="12391" y="8618"/>
                  </a:cubicBezTo>
                  <a:cubicBezTo>
                    <a:pt x="12821" y="4732"/>
                    <a:pt x="12224" y="422"/>
                    <a:pt x="7522" y="26"/>
                  </a:cubicBezTo>
                  <a:cubicBezTo>
                    <a:pt x="7322" y="9"/>
                    <a:pt x="7123" y="0"/>
                    <a:pt x="692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0" name="Google Shape;560;p21"/>
            <p:cNvSpPr/>
            <p:nvPr/>
          </p:nvSpPr>
          <p:spPr>
            <a:xfrm>
              <a:off x="8470754" y="1133435"/>
              <a:ext cx="70983" cy="92990"/>
            </a:xfrm>
            <a:custGeom>
              <a:avLst/>
              <a:gdLst/>
              <a:ahLst/>
              <a:cxnLst/>
              <a:rect l="l" t="t" r="r" b="b"/>
              <a:pathLst>
                <a:path w="2145" h="2810" extrusionOk="0">
                  <a:moveTo>
                    <a:pt x="1870" y="0"/>
                  </a:moveTo>
                  <a:cubicBezTo>
                    <a:pt x="1808" y="0"/>
                    <a:pt x="1748" y="32"/>
                    <a:pt x="1707" y="107"/>
                  </a:cubicBezTo>
                  <a:cubicBezTo>
                    <a:pt x="1254" y="971"/>
                    <a:pt x="753" y="1775"/>
                    <a:pt x="110" y="2515"/>
                  </a:cubicBezTo>
                  <a:cubicBezTo>
                    <a:pt x="1" y="2642"/>
                    <a:pt x="109" y="2810"/>
                    <a:pt x="237" y="2810"/>
                  </a:cubicBezTo>
                  <a:cubicBezTo>
                    <a:pt x="276" y="2810"/>
                    <a:pt x="317" y="2794"/>
                    <a:pt x="353" y="2757"/>
                  </a:cubicBezTo>
                  <a:cubicBezTo>
                    <a:pt x="1055" y="2053"/>
                    <a:pt x="1666" y="1230"/>
                    <a:pt x="2070" y="319"/>
                  </a:cubicBezTo>
                  <a:cubicBezTo>
                    <a:pt x="2144" y="153"/>
                    <a:pt x="2005" y="0"/>
                    <a:pt x="187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1" name="Google Shape;561;p21"/>
            <p:cNvSpPr/>
            <p:nvPr/>
          </p:nvSpPr>
          <p:spPr>
            <a:xfrm>
              <a:off x="8454538" y="1100574"/>
              <a:ext cx="79852" cy="60625"/>
            </a:xfrm>
            <a:custGeom>
              <a:avLst/>
              <a:gdLst/>
              <a:ahLst/>
              <a:cxnLst/>
              <a:rect l="l" t="t" r="r" b="b"/>
              <a:pathLst>
                <a:path w="2413" h="1832" extrusionOk="0">
                  <a:moveTo>
                    <a:pt x="2114" y="0"/>
                  </a:moveTo>
                  <a:cubicBezTo>
                    <a:pt x="2068" y="0"/>
                    <a:pt x="2018" y="17"/>
                    <a:pt x="1969" y="57"/>
                  </a:cubicBezTo>
                  <a:cubicBezTo>
                    <a:pt x="1352" y="566"/>
                    <a:pt x="726" y="1062"/>
                    <a:pt x="108" y="1571"/>
                  </a:cubicBezTo>
                  <a:cubicBezTo>
                    <a:pt x="1" y="1659"/>
                    <a:pt x="101" y="1832"/>
                    <a:pt x="217" y="1832"/>
                  </a:cubicBezTo>
                  <a:cubicBezTo>
                    <a:pt x="242" y="1832"/>
                    <a:pt x="267" y="1824"/>
                    <a:pt x="291" y="1807"/>
                  </a:cubicBezTo>
                  <a:cubicBezTo>
                    <a:pt x="937" y="1336"/>
                    <a:pt x="1574" y="854"/>
                    <a:pt x="2220" y="384"/>
                  </a:cubicBezTo>
                  <a:cubicBezTo>
                    <a:pt x="2412" y="245"/>
                    <a:pt x="2290" y="0"/>
                    <a:pt x="21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62" name="Google Shape;562;p21"/>
          <p:cNvGrpSpPr/>
          <p:nvPr/>
        </p:nvGrpSpPr>
        <p:grpSpPr>
          <a:xfrm>
            <a:off x="10615412" y="-269704"/>
            <a:ext cx="1353968" cy="1229983"/>
            <a:chOff x="7961559" y="-202278"/>
            <a:chExt cx="1015476" cy="922487"/>
          </a:xfrm>
        </p:grpSpPr>
        <p:grpSp>
          <p:nvGrpSpPr>
            <p:cNvPr id="563" name="Google Shape;563;p21"/>
            <p:cNvGrpSpPr/>
            <p:nvPr/>
          </p:nvGrpSpPr>
          <p:grpSpPr>
            <a:xfrm>
              <a:off x="7961559" y="-121102"/>
              <a:ext cx="1015476" cy="841311"/>
              <a:chOff x="7961559" y="-121102"/>
              <a:chExt cx="1015476" cy="841311"/>
            </a:xfrm>
          </p:grpSpPr>
          <p:sp>
            <p:nvSpPr>
              <p:cNvPr id="564" name="Google Shape;564;p21"/>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5" name="Google Shape;565;p21"/>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6" name="Google Shape;566;p21"/>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7" name="Google Shape;567;p21"/>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8" name="Google Shape;568;p21"/>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9" name="Google Shape;569;p21"/>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70" name="Google Shape;570;p21"/>
            <p:cNvGrpSpPr/>
            <p:nvPr/>
          </p:nvGrpSpPr>
          <p:grpSpPr>
            <a:xfrm>
              <a:off x="8502092" y="-202278"/>
              <a:ext cx="136937" cy="83459"/>
              <a:chOff x="8502092" y="-202278"/>
              <a:chExt cx="136937" cy="83459"/>
            </a:xfrm>
          </p:grpSpPr>
          <p:sp>
            <p:nvSpPr>
              <p:cNvPr id="571" name="Google Shape;571;p21"/>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72" name="Google Shape;572;p21"/>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573" name="Google Shape;573;p21"/>
          <p:cNvGrpSpPr/>
          <p:nvPr/>
        </p:nvGrpSpPr>
        <p:grpSpPr>
          <a:xfrm>
            <a:off x="6422026" y="5717552"/>
            <a:ext cx="1029751" cy="663659"/>
            <a:chOff x="4816519" y="4288164"/>
            <a:chExt cx="772313" cy="497744"/>
          </a:xfrm>
        </p:grpSpPr>
        <p:sp>
          <p:nvSpPr>
            <p:cNvPr id="574" name="Google Shape;574;p21"/>
            <p:cNvSpPr/>
            <p:nvPr/>
          </p:nvSpPr>
          <p:spPr>
            <a:xfrm>
              <a:off x="4925186" y="4301061"/>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spcFirstLastPara="1" wrap="square" lIns="121900" tIns="121900" rIns="121900" bIns="121900" anchor="ctr" anchorCtr="0">
              <a:noAutofit/>
            </a:bodyPr>
            <a:lstStyle/>
            <a:p>
              <a:endParaRPr sz="2400"/>
            </a:p>
          </p:txBody>
        </p:sp>
        <p:sp>
          <p:nvSpPr>
            <p:cNvPr id="575" name="Google Shape;575;p21"/>
            <p:cNvSpPr/>
            <p:nvPr/>
          </p:nvSpPr>
          <p:spPr>
            <a:xfrm>
              <a:off x="4816519" y="42881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49968EB-9BCF-4D97-8122-3D522DE9999E}"/>
              </a:ext>
            </a:extLst>
          </p:cNvPr>
          <p:cNvSpPr txBox="1"/>
          <p:nvPr/>
        </p:nvSpPr>
        <p:spPr>
          <a:xfrm>
            <a:off x="772303" y="1346922"/>
            <a:ext cx="6552421" cy="2308324"/>
          </a:xfrm>
          <a:prstGeom prst="rect">
            <a:avLst/>
          </a:prstGeom>
          <a:solidFill>
            <a:schemeClr val="accent4">
              <a:lumMod val="40000"/>
              <a:lumOff val="60000"/>
            </a:schemeClr>
          </a:solidFill>
        </p:spPr>
        <p:txBody>
          <a:bodyPr wrap="square">
            <a:spAutoFit/>
          </a:bodyPr>
          <a:lstStyle/>
          <a:p>
            <a:pPr indent="457200"/>
            <a:r>
              <a:rPr lang="en-US" sz="2400" dirty="0" err="1">
                <a:effectLst/>
                <a:latin typeface="Times New Roman" panose="02020603050405020304" pitchFamily="18" charset="0"/>
                <a:ea typeface="Times New Roman" panose="02020603050405020304" pitchFamily="18" charset="0"/>
              </a:rPr>
              <a:t>Chìa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khóa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LSTM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bào</a:t>
            </a:r>
            <a:r>
              <a:rPr lang="en-US" sz="2400" dirty="0">
                <a:effectLst/>
                <a:latin typeface="Times New Roman" panose="02020603050405020304" pitchFamily="18" charset="0"/>
                <a:ea typeface="Times New Roman" panose="02020603050405020304" pitchFamily="18" charset="0"/>
              </a:rPr>
              <a:t> (cell state).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1 </a:t>
            </a:r>
            <a:r>
              <a:rPr lang="en-US" sz="2400" dirty="0" err="1">
                <a:effectLst/>
                <a:latin typeface="Times New Roman" panose="02020603050405020304" pitchFamily="18" charset="0"/>
                <a:ea typeface="Times New Roman" panose="02020603050405020304" pitchFamily="18" charset="0"/>
              </a:rPr>
              <a:t>dạng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giống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như</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băng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truyền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chạy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xuyên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suốt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tất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mắt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xích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nút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chỉ</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tương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tuyến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tính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đôi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chút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Nhờ</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dễ</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dàng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truyền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suốt</a:t>
            </a:r>
            <a:r>
              <a:rPr lang="en-US" sz="2400" dirty="0">
                <a:effectLst/>
                <a:latin typeface="Times New Roman" panose="02020603050405020304" pitchFamily="18" charset="0"/>
                <a:ea typeface="Times New Roman" panose="02020603050405020304" pitchFamily="18" charset="0"/>
              </a:rPr>
              <a:t> </a:t>
            </a:r>
            <a:r>
              <a:rPr lang="en-US" sz="2400" spc="-15" dirty="0" err="1">
                <a:effectLst/>
                <a:latin typeface="Times New Roman" panose="02020603050405020304" pitchFamily="18" charset="0"/>
                <a:ea typeface="Times New Roman" panose="02020603050405020304" pitchFamily="18" charset="0"/>
              </a:rPr>
              <a:t>mà</a:t>
            </a:r>
            <a:r>
              <a:rPr lang="en-US" sz="2400" spc="-15"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không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thay</a:t>
            </a:r>
            <a:r>
              <a:rPr lang="en-US" sz="2400" spc="-2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đổi</a:t>
            </a:r>
            <a:r>
              <a:rPr lang="en-US" sz="2400" dirty="0">
                <a:effectLst/>
                <a:latin typeface="Times New Roman" panose="02020603050405020304" pitchFamily="18" charset="0"/>
                <a:ea typeface="Times New Roman" panose="02020603050405020304" pitchFamily="18" charset="0"/>
              </a:rPr>
              <a:t>.</a:t>
            </a:r>
          </a:p>
        </p:txBody>
      </p:sp>
      <p:pic>
        <p:nvPicPr>
          <p:cNvPr id="6" name="image63.jpeg" descr="A picture containing text, clock&#10;&#10;Description automatically generated">
            <a:extLst>
              <a:ext uri="{FF2B5EF4-FFF2-40B4-BE49-F238E27FC236}">
                <a16:creationId xmlns:a16="http://schemas.microsoft.com/office/drawing/2014/main" id="{D1DEF5D9-BEB9-4F94-92A5-498E28BD58F7}"/>
              </a:ext>
            </a:extLst>
          </p:cNvPr>
          <p:cNvPicPr>
            <a:picLocks noChangeAspect="1"/>
          </p:cNvPicPr>
          <p:nvPr/>
        </p:nvPicPr>
        <p:blipFill>
          <a:blip r:embed="rId2" cstate="print"/>
          <a:stretch>
            <a:fillRect/>
          </a:stretch>
        </p:blipFill>
        <p:spPr>
          <a:xfrm>
            <a:off x="5685099" y="3923707"/>
            <a:ext cx="5177682" cy="2691795"/>
          </a:xfrm>
          <a:prstGeom prst="rect">
            <a:avLst/>
          </a:prstGeom>
        </p:spPr>
      </p:pic>
      <p:sp>
        <p:nvSpPr>
          <p:cNvPr id="9" name="Title 3">
            <a:extLst>
              <a:ext uri="{FF2B5EF4-FFF2-40B4-BE49-F238E27FC236}">
                <a16:creationId xmlns:a16="http://schemas.microsoft.com/office/drawing/2014/main" id="{8B4D1FD1-8A2B-4231-B7A2-AF9744C6AA03}"/>
              </a:ext>
            </a:extLst>
          </p:cNvPr>
          <p:cNvSpPr>
            <a:spLocks noGrp="1"/>
          </p:cNvSpPr>
          <p:nvPr>
            <p:ph type="title"/>
          </p:nvPr>
        </p:nvSpPr>
        <p:spPr>
          <a:xfrm>
            <a:off x="0" y="432130"/>
            <a:ext cx="5810251" cy="646331"/>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300" dirty="0"/>
              <a:t>1.2.Phân </a:t>
            </a:r>
            <a:r>
              <a:rPr lang="en-US" sz="3300" dirty="0" err="1"/>
              <a:t>tích</a:t>
            </a:r>
            <a:r>
              <a:rPr lang="en-US" sz="3300" dirty="0"/>
              <a:t> </a:t>
            </a:r>
            <a:r>
              <a:rPr lang="en-US" sz="3300" dirty="0" err="1"/>
              <a:t>mô</a:t>
            </a:r>
            <a:r>
              <a:rPr lang="en-US" sz="3300" dirty="0"/>
              <a:t> </a:t>
            </a:r>
            <a:r>
              <a:rPr lang="en-US" sz="3300" dirty="0" err="1"/>
              <a:t>hình</a:t>
            </a:r>
            <a:r>
              <a:rPr lang="en-US" sz="3300" dirty="0"/>
              <a:t> LSTM</a:t>
            </a:r>
          </a:p>
        </p:txBody>
      </p:sp>
    </p:spTree>
    <p:extLst>
      <p:ext uri="{BB962C8B-B14F-4D97-AF65-F5344CB8AC3E}">
        <p14:creationId xmlns:p14="http://schemas.microsoft.com/office/powerpoint/2010/main" val="1540844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49968EB-9BCF-4D97-8122-3D522DE9999E}"/>
              </a:ext>
            </a:extLst>
          </p:cNvPr>
          <p:cNvSpPr txBox="1"/>
          <p:nvPr/>
        </p:nvSpPr>
        <p:spPr>
          <a:xfrm>
            <a:off x="686579" y="1281143"/>
            <a:ext cx="6144208" cy="2677656"/>
          </a:xfrm>
          <a:prstGeom prst="rect">
            <a:avLst/>
          </a:prstGeom>
          <a:solidFill>
            <a:schemeClr val="accent4">
              <a:lumMod val="40000"/>
              <a:lumOff val="60000"/>
            </a:schemeClr>
          </a:solidFill>
        </p:spPr>
        <p:txBody>
          <a:bodyPr wrap="square">
            <a:spAutoFit/>
          </a:bodyPr>
          <a:lstStyle/>
          <a:p>
            <a:pPr indent="457200"/>
            <a:r>
              <a:rPr lang="en-US" sz="2400" dirty="0">
                <a:effectLst/>
                <a:latin typeface="Times New Roman" panose="02020603050405020304" pitchFamily="18" charset="0"/>
                <a:ea typeface="Times New Roman" panose="02020603050405020304" pitchFamily="18" charset="0"/>
              </a:rPr>
              <a:t>LSTM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năng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bỏ</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hoặc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thêm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cần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thiết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báo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chúng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điều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chỉnh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cẩn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thận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bởi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nhóm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gọi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cổng</a:t>
            </a:r>
            <a:r>
              <a:rPr lang="en-US" sz="2400" dirty="0">
                <a:effectLst/>
                <a:latin typeface="Times New Roman" panose="02020603050405020304" pitchFamily="18" charset="0"/>
                <a:ea typeface="Times New Roman" panose="02020603050405020304" pitchFamily="18" charset="0"/>
              </a:rPr>
              <a:t> (gate).</a:t>
            </a:r>
          </a:p>
          <a:p>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cổng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sàng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lọc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 qua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chúng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hợp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bởi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sigmoid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phép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nhân</a:t>
            </a:r>
            <a:r>
              <a:rPr lang="en-US" sz="2400" dirty="0">
                <a:effectLst/>
                <a:latin typeface="Times New Roman" panose="02020603050405020304" pitchFamily="18" charset="0"/>
                <a:ea typeface="Times New Roman" panose="02020603050405020304" pitchFamily="18" charset="0"/>
              </a:rPr>
              <a:t>.</a:t>
            </a:r>
          </a:p>
        </p:txBody>
      </p:sp>
      <p:sp>
        <p:nvSpPr>
          <p:cNvPr id="5" name="TextBox 4">
            <a:extLst>
              <a:ext uri="{FF2B5EF4-FFF2-40B4-BE49-F238E27FC236}">
                <a16:creationId xmlns:a16="http://schemas.microsoft.com/office/drawing/2014/main" id="{D24B8A84-4ECF-4929-907C-3C8B21C6C55D}"/>
              </a:ext>
            </a:extLst>
          </p:cNvPr>
          <p:cNvSpPr txBox="1"/>
          <p:nvPr/>
        </p:nvSpPr>
        <p:spPr>
          <a:xfrm>
            <a:off x="4458913" y="4299555"/>
            <a:ext cx="6144208" cy="2308324"/>
          </a:xfrm>
          <a:prstGeom prst="rect">
            <a:avLst/>
          </a:prstGeom>
          <a:solidFill>
            <a:schemeClr val="accent6">
              <a:lumMod val="40000"/>
              <a:lumOff val="60000"/>
            </a:schemeClr>
          </a:solidFill>
        </p:spPr>
        <p:txBody>
          <a:bodyPr wrap="square">
            <a:spAutoFit/>
          </a:bodyPr>
          <a:lstStyle/>
          <a:p>
            <a:pPr indent="457200"/>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sigmoid </a:t>
            </a:r>
            <a:r>
              <a:rPr lang="en-US" sz="2400" dirty="0" err="1">
                <a:effectLst/>
                <a:latin typeface="Times New Roman" panose="02020603050405020304" pitchFamily="18" charset="0"/>
                <a:ea typeface="Times New Roman" panose="02020603050405020304" pitchFamily="18" charset="0"/>
              </a:rPr>
              <a:t>sẽ</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ra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số</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khoản</a:t>
            </a:r>
            <a:r>
              <a:rPr lang="en-US" sz="2400" dirty="0">
                <a:effectLst/>
                <a:latin typeface="Times New Roman" panose="02020603050405020304" pitchFamily="18" charset="0"/>
                <a:ea typeface="Times New Roman" panose="02020603050405020304" pitchFamily="18" charset="0"/>
              </a:rPr>
              <a:t> [0, 1] [0,1], </a:t>
            </a:r>
            <a:r>
              <a:rPr lang="en-US" sz="2400" dirty="0" err="1">
                <a:effectLst/>
                <a:latin typeface="Times New Roman" panose="02020603050405020304" pitchFamily="18" charset="0"/>
                <a:ea typeface="Times New Roman" panose="02020603050405020304" pitchFamily="18" charset="0"/>
              </a:rPr>
              <a:t>mô</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bao </a:t>
            </a:r>
            <a:r>
              <a:rPr lang="en-US" sz="2400" dirty="0" err="1">
                <a:effectLst/>
                <a:latin typeface="Times New Roman" panose="02020603050405020304" pitchFamily="18" charset="0"/>
                <a:ea typeface="Times New Roman" panose="02020603050405020304" pitchFamily="18" charset="0"/>
              </a:rPr>
              <a:t>nhiêu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qua.</a:t>
            </a:r>
          </a:p>
          <a:p>
            <a:pPr indent="457200"/>
            <a:r>
              <a:rPr lang="en-US" sz="2400" dirty="0">
                <a:effectLst/>
                <a:latin typeface="Times New Roman" panose="02020603050405020304" pitchFamily="18" charset="0"/>
                <a:ea typeface="Times New Roman" panose="02020603050405020304" pitchFamily="18" charset="0"/>
              </a:rPr>
              <a:t>Khi </a:t>
            </a:r>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ra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00 </a:t>
            </a:r>
            <a:r>
              <a:rPr lang="en-US" sz="2400" dirty="0" err="1">
                <a:effectLst/>
                <a:latin typeface="Times New Roman" panose="02020603050405020304" pitchFamily="18" charset="0"/>
                <a:ea typeface="Times New Roman" panose="02020603050405020304" pitchFamily="18" charset="0"/>
              </a:rPr>
              <a:t>thì</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nghĩa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không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nào</a:t>
            </a:r>
            <a:r>
              <a:rPr lang="en-US" sz="2400" dirty="0">
                <a:effectLst/>
                <a:latin typeface="Times New Roman" panose="02020603050405020304" pitchFamily="18" charset="0"/>
                <a:ea typeface="Times New Roman" panose="02020603050405020304" pitchFamily="18" charset="0"/>
              </a:rPr>
              <a:t> qua </a:t>
            </a:r>
            <a:r>
              <a:rPr lang="en-US" sz="2400" dirty="0" err="1">
                <a:effectLst/>
                <a:latin typeface="Times New Roman" panose="02020603050405020304" pitchFamily="18" charset="0"/>
                <a:ea typeface="Times New Roman" panose="02020603050405020304" pitchFamily="18" charset="0"/>
              </a:rPr>
              <a:t>cả</a:t>
            </a:r>
            <a:r>
              <a:rPr lang="en-US" sz="2400" dirty="0">
                <a:effectLst/>
                <a:latin typeface="Times New Roman" panose="02020603050405020304" pitchFamily="18" charset="0"/>
                <a:ea typeface="Times New Roman" panose="02020603050405020304" pitchFamily="18" charset="0"/>
              </a:rPr>
              <a:t> Khi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11 </a:t>
            </a:r>
            <a:r>
              <a:rPr lang="en-US" sz="2400" dirty="0" err="1">
                <a:effectLst/>
                <a:latin typeface="Times New Roman" panose="02020603050405020304" pitchFamily="18" charset="0"/>
                <a:ea typeface="Times New Roman" panose="02020603050405020304" pitchFamily="18" charset="0"/>
              </a:rPr>
              <a:t>thì</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nghĩa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tất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 qua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a:t>
            </a:r>
          </a:p>
        </p:txBody>
      </p:sp>
      <p:sp>
        <p:nvSpPr>
          <p:cNvPr id="9" name="Title 3">
            <a:extLst>
              <a:ext uri="{FF2B5EF4-FFF2-40B4-BE49-F238E27FC236}">
                <a16:creationId xmlns:a16="http://schemas.microsoft.com/office/drawing/2014/main" id="{6E8AEC85-F607-482E-AEEC-CBA64CE9E6D9}"/>
              </a:ext>
            </a:extLst>
          </p:cNvPr>
          <p:cNvSpPr>
            <a:spLocks noGrp="1"/>
          </p:cNvSpPr>
          <p:nvPr>
            <p:ph type="title"/>
          </p:nvPr>
        </p:nvSpPr>
        <p:spPr>
          <a:xfrm>
            <a:off x="0" y="432130"/>
            <a:ext cx="5810251" cy="646331"/>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300" dirty="0"/>
              <a:t>1.2.Phân </a:t>
            </a:r>
            <a:r>
              <a:rPr lang="en-US" sz="3300" dirty="0" err="1"/>
              <a:t>tích</a:t>
            </a:r>
            <a:r>
              <a:rPr lang="en-US" sz="3300" dirty="0"/>
              <a:t> </a:t>
            </a:r>
            <a:r>
              <a:rPr lang="en-US" sz="3300" dirty="0" err="1"/>
              <a:t>mô</a:t>
            </a:r>
            <a:r>
              <a:rPr lang="en-US" sz="3300" dirty="0"/>
              <a:t> </a:t>
            </a:r>
            <a:r>
              <a:rPr lang="en-US" sz="3300" dirty="0" err="1"/>
              <a:t>hình</a:t>
            </a:r>
            <a:r>
              <a:rPr lang="en-US" sz="3300" dirty="0"/>
              <a:t> LSTM</a:t>
            </a:r>
          </a:p>
        </p:txBody>
      </p:sp>
    </p:spTree>
    <p:extLst>
      <p:ext uri="{BB962C8B-B14F-4D97-AF65-F5344CB8AC3E}">
        <p14:creationId xmlns:p14="http://schemas.microsoft.com/office/powerpoint/2010/main" val="2555376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49968EB-9BCF-4D97-8122-3D522DE9999E}"/>
              </a:ext>
            </a:extLst>
          </p:cNvPr>
          <p:cNvSpPr txBox="1"/>
          <p:nvPr/>
        </p:nvSpPr>
        <p:spPr>
          <a:xfrm>
            <a:off x="428625" y="1344914"/>
            <a:ext cx="6144208" cy="2677656"/>
          </a:xfrm>
          <a:prstGeom prst="rect">
            <a:avLst/>
          </a:prstGeom>
          <a:solidFill>
            <a:schemeClr val="accent4">
              <a:lumMod val="40000"/>
              <a:lumOff val="60000"/>
            </a:schemeClr>
          </a:solidFill>
        </p:spPr>
        <p:txBody>
          <a:bodyPr wrap="square">
            <a:spAutoFit/>
          </a:bodyPr>
          <a:lstStyle/>
          <a:p>
            <a:pPr indent="457200"/>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LSTM </a:t>
            </a:r>
            <a:r>
              <a:rPr lang="en-US" sz="2400" dirty="0" err="1">
                <a:effectLst/>
                <a:latin typeface="Times New Roman" panose="02020603050405020304" pitchFamily="18" charset="0"/>
                <a:ea typeface="Times New Roman" panose="02020603050405020304" pitchFamily="18" charset="0"/>
              </a:rPr>
              <a:t>gồm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3 </a:t>
            </a:r>
            <a:r>
              <a:rPr lang="en-US" sz="2400" dirty="0" err="1">
                <a:effectLst/>
                <a:latin typeface="Times New Roman" panose="02020603050405020304" pitchFamily="18" charset="0"/>
                <a:ea typeface="Times New Roman" panose="02020603050405020304" pitchFamily="18" charset="0"/>
              </a:rPr>
              <a:t>cổng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như</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vậy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duy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trì</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điều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hành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bào</a:t>
            </a:r>
            <a:r>
              <a:rPr lang="en-US" sz="2400" dirty="0">
                <a:effectLst/>
                <a:latin typeface="Times New Roman" panose="02020603050405020304" pitchFamily="18" charset="0"/>
                <a:ea typeface="Times New Roman" panose="02020603050405020304" pitchFamily="18" charset="0"/>
              </a:rPr>
              <a:t>.</a:t>
            </a:r>
          </a:p>
          <a:p>
            <a:pPr indent="457200"/>
            <a:r>
              <a:rPr lang="en-US" sz="2400" dirty="0" err="1">
                <a:effectLst/>
                <a:latin typeface="Times New Roman" panose="02020603050405020304" pitchFamily="18" charset="0"/>
                <a:ea typeface="Times New Roman" panose="02020603050405020304" pitchFamily="18" charset="0"/>
              </a:rPr>
              <a:t>Bước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tiên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LSTM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xem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nào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cần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bỏ</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từ</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này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đưa</a:t>
            </a:r>
            <a:r>
              <a:rPr lang="en-US" sz="2400" dirty="0">
                <a:effectLst/>
                <a:latin typeface="Times New Roman" panose="02020603050405020304" pitchFamily="18" charset="0"/>
                <a:ea typeface="Times New Roman" panose="02020603050405020304" pitchFamily="18" charset="0"/>
              </a:rPr>
              <a:t> ra </a:t>
            </a:r>
            <a:r>
              <a:rPr lang="en-US" sz="2400" dirty="0" err="1">
                <a:effectLst/>
                <a:latin typeface="Times New Roman" panose="02020603050405020304" pitchFamily="18" charset="0"/>
                <a:ea typeface="Times New Roman" panose="02020603050405020304" pitchFamily="18" charset="0"/>
              </a:rPr>
              <a:t>bởi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sigmoid - </a:t>
            </a:r>
            <a:r>
              <a:rPr lang="en-US" sz="2400" dirty="0" err="1">
                <a:effectLst/>
                <a:latin typeface="Times New Roman" panose="02020603050405020304" pitchFamily="18" charset="0"/>
                <a:ea typeface="Times New Roman" panose="02020603050405020304" pitchFamily="18" charset="0"/>
              </a:rPr>
              <a:t>gọi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cổng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quên</a:t>
            </a:r>
            <a:r>
              <a:rPr lang="en-US" sz="2400" dirty="0">
                <a:effectLst/>
                <a:latin typeface="Times New Roman" panose="02020603050405020304" pitchFamily="18" charset="0"/>
                <a:ea typeface="Times New Roman" panose="02020603050405020304" pitchFamily="18" charset="0"/>
              </a:rPr>
              <a:t>” (forget gate layer).</a:t>
            </a:r>
          </a:p>
          <a:p>
            <a:pPr indent="457200"/>
            <a:endParaRPr lang="en-US" sz="24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D24B8A84-4ECF-4929-907C-3C8B21C6C55D}"/>
              </a:ext>
            </a:extLst>
          </p:cNvPr>
          <p:cNvSpPr txBox="1"/>
          <p:nvPr/>
        </p:nvSpPr>
        <p:spPr>
          <a:xfrm>
            <a:off x="876300" y="4486878"/>
            <a:ext cx="7029450" cy="1938992"/>
          </a:xfrm>
          <a:prstGeom prst="rect">
            <a:avLst/>
          </a:prstGeom>
          <a:solidFill>
            <a:schemeClr val="accent6">
              <a:lumMod val="40000"/>
              <a:lumOff val="60000"/>
            </a:schemeClr>
          </a:solidFill>
        </p:spPr>
        <p:txBody>
          <a:bodyPr wrap="square">
            <a:spAutoFit/>
          </a:bodyPr>
          <a:lstStyle/>
          <a:p>
            <a:pPr indent="457200"/>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sẽ</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lấy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h</a:t>
            </a:r>
            <a:r>
              <a:rPr lang="en-US" sz="2400" baseline="-25000" dirty="0">
                <a:effectLst/>
                <a:latin typeface="Times New Roman" panose="02020603050405020304" pitchFamily="18" charset="0"/>
                <a:ea typeface="Times New Roman" panose="02020603050405020304" pitchFamily="18" charset="0"/>
              </a:rPr>
              <a:t>t-1</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x</a:t>
            </a:r>
            <a:r>
              <a:rPr lang="en-US" sz="2400" baseline="-25000" dirty="0" err="1">
                <a:effectLst/>
                <a:latin typeface="Times New Roman" panose="02020603050405020304" pitchFamily="18" charset="0"/>
                <a:ea typeface="Times New Roman" panose="02020603050405020304" pitchFamily="18" charset="0"/>
              </a:rPr>
              <a:t>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rồi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đưa</a:t>
            </a:r>
            <a:r>
              <a:rPr lang="en-US" sz="2400" dirty="0">
                <a:effectLst/>
                <a:latin typeface="Times New Roman" panose="02020603050405020304" pitchFamily="18" charset="0"/>
                <a:ea typeface="Times New Roman" panose="02020603050405020304" pitchFamily="18" charset="0"/>
              </a:rPr>
              <a:t> ra </a:t>
            </a:r>
            <a:r>
              <a:rPr lang="en-US" sz="2400" dirty="0" err="1">
                <a:effectLst/>
                <a:latin typeface="Times New Roman" panose="02020603050405020304" pitchFamily="18" charset="0"/>
                <a:ea typeface="Times New Roman" panose="02020603050405020304" pitchFamily="18" charset="0"/>
              </a:rPr>
              <a:t>kết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số</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khoảng</a:t>
            </a:r>
            <a:r>
              <a:rPr lang="en-US" sz="2400" dirty="0">
                <a:effectLst/>
                <a:latin typeface="Times New Roman" panose="02020603050405020304" pitchFamily="18" charset="0"/>
                <a:ea typeface="Times New Roman" panose="02020603050405020304" pitchFamily="18" charset="0"/>
              </a:rPr>
              <a:t> [0, 1] [0,1]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mỗi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số</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bào</a:t>
            </a:r>
            <a:r>
              <a:rPr lang="en-US" sz="2400" dirty="0">
                <a:effectLst/>
                <a:latin typeface="Times New Roman" panose="02020603050405020304" pitchFamily="18" charset="0"/>
                <a:ea typeface="Times New Roman" panose="02020603050405020304" pitchFamily="18" charset="0"/>
              </a:rPr>
              <a:t> C</a:t>
            </a:r>
            <a:r>
              <a:rPr lang="en-US" sz="2400" baseline="-25000" dirty="0">
                <a:effectLst/>
                <a:latin typeface="Times New Roman" panose="02020603050405020304" pitchFamily="18" charset="0"/>
                <a:ea typeface="Times New Roman" panose="02020603050405020304" pitchFamily="18" charset="0"/>
              </a:rPr>
              <a:t>t-1.</a:t>
            </a:r>
            <a:endParaRPr lang="en-US" sz="2400" dirty="0">
              <a:effectLst/>
              <a:latin typeface="Times New Roman" panose="02020603050405020304" pitchFamily="18" charset="0"/>
              <a:ea typeface="Times New Roman" panose="02020603050405020304" pitchFamily="18" charset="0"/>
            </a:endParaRPr>
          </a:p>
          <a:p>
            <a:pPr indent="457200"/>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ra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11 </a:t>
            </a:r>
            <a:r>
              <a:rPr lang="en-US" sz="2400" dirty="0" err="1">
                <a:effectLst/>
                <a:latin typeface="Times New Roman" panose="02020603050405020304" pitchFamily="18" charset="0"/>
                <a:ea typeface="Times New Roman" panose="02020603050405020304" pitchFamily="18" charset="0"/>
              </a:rPr>
              <a:t>thể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hiện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rằng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giữ</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toàn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bộ</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lại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còn</a:t>
            </a:r>
            <a:r>
              <a:rPr lang="en-US" sz="2400" dirty="0">
                <a:effectLst/>
                <a:latin typeface="Times New Roman" panose="02020603050405020304" pitchFamily="18" charset="0"/>
                <a:ea typeface="Times New Roman" panose="02020603050405020304" pitchFamily="18" charset="0"/>
              </a:rPr>
              <a:t> 00 </a:t>
            </a:r>
            <a:r>
              <a:rPr lang="en-US" sz="2400" dirty="0" err="1">
                <a:effectLst/>
                <a:latin typeface="Times New Roman" panose="02020603050405020304" pitchFamily="18" charset="0"/>
                <a:ea typeface="Times New Roman" panose="02020603050405020304" pitchFamily="18" charset="0"/>
              </a:rPr>
              <a:t>chỉ</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rằng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toàn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bộ</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sẽ</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bỏ</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a:t>
            </a:r>
          </a:p>
        </p:txBody>
      </p:sp>
      <p:pic>
        <p:nvPicPr>
          <p:cNvPr id="6" name="image64.png" descr="Graphical user interface, application&#10;&#10;Description automatically generated">
            <a:extLst>
              <a:ext uri="{FF2B5EF4-FFF2-40B4-BE49-F238E27FC236}">
                <a16:creationId xmlns:a16="http://schemas.microsoft.com/office/drawing/2014/main" id="{6C834995-C2E7-40C3-9DBC-2CDD208668E4}"/>
              </a:ext>
            </a:extLst>
          </p:cNvPr>
          <p:cNvPicPr>
            <a:picLocks noChangeAspect="1"/>
          </p:cNvPicPr>
          <p:nvPr/>
        </p:nvPicPr>
        <p:blipFill>
          <a:blip r:embed="rId2" cstate="print"/>
          <a:stretch>
            <a:fillRect/>
          </a:stretch>
        </p:blipFill>
        <p:spPr>
          <a:xfrm>
            <a:off x="8996362" y="1837055"/>
            <a:ext cx="1690688" cy="2066792"/>
          </a:xfrm>
          <a:prstGeom prst="rect">
            <a:avLst/>
          </a:prstGeom>
        </p:spPr>
      </p:pic>
      <p:sp>
        <p:nvSpPr>
          <p:cNvPr id="7" name="TextBox 6">
            <a:extLst>
              <a:ext uri="{FF2B5EF4-FFF2-40B4-BE49-F238E27FC236}">
                <a16:creationId xmlns:a16="http://schemas.microsoft.com/office/drawing/2014/main" id="{4C6B1B4D-64F3-4217-BAB6-72B1228524B3}"/>
              </a:ext>
            </a:extLst>
          </p:cNvPr>
          <p:cNvSpPr txBox="1"/>
          <p:nvPr/>
        </p:nvSpPr>
        <p:spPr>
          <a:xfrm>
            <a:off x="6019800" y="4174258"/>
            <a:ext cx="6096000" cy="369332"/>
          </a:xfrm>
          <a:prstGeom prst="rect">
            <a:avLst/>
          </a:prstGeom>
          <a:noFill/>
        </p:spPr>
        <p:txBody>
          <a:bodyPr wrap="square">
            <a:spAutoFit/>
          </a:bodyPr>
          <a:lstStyle/>
          <a:p>
            <a:pPr marL="1828800" indent="457200"/>
            <a:r>
              <a:rPr lang="en-US" sz="1800" i="1" dirty="0" err="1">
                <a:effectLst/>
                <a:latin typeface="Times New Roman" panose="02020603050405020304" pitchFamily="18" charset="0"/>
                <a:ea typeface="Times New Roman" panose="02020603050405020304" pitchFamily="18" charset="0"/>
              </a:rPr>
              <a:t>Hình</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Cổng</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trạng</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thái</a:t>
            </a:r>
            <a:r>
              <a:rPr lang="en-US" sz="1800" i="1" dirty="0">
                <a:effectLst/>
                <a:latin typeface="Times New Roman" panose="02020603050405020304" pitchFamily="18" charset="0"/>
                <a:ea typeface="Times New Roman" panose="02020603050405020304" pitchFamily="18" charset="0"/>
              </a:rPr>
              <a:t> LSTM</a:t>
            </a:r>
            <a:endParaRPr lang="en-US" sz="1800" dirty="0">
              <a:effectLst/>
              <a:latin typeface="Times New Roman" panose="02020603050405020304" pitchFamily="18" charset="0"/>
              <a:ea typeface="Times New Roman" panose="02020603050405020304" pitchFamily="18" charset="0"/>
            </a:endParaRPr>
          </a:p>
        </p:txBody>
      </p:sp>
      <p:sp>
        <p:nvSpPr>
          <p:cNvPr id="10" name="Title 3">
            <a:extLst>
              <a:ext uri="{FF2B5EF4-FFF2-40B4-BE49-F238E27FC236}">
                <a16:creationId xmlns:a16="http://schemas.microsoft.com/office/drawing/2014/main" id="{138EE02D-5A98-4C26-A8E6-79A727420D9A}"/>
              </a:ext>
            </a:extLst>
          </p:cNvPr>
          <p:cNvSpPr>
            <a:spLocks noGrp="1"/>
          </p:cNvSpPr>
          <p:nvPr>
            <p:ph type="title"/>
          </p:nvPr>
        </p:nvSpPr>
        <p:spPr>
          <a:xfrm>
            <a:off x="0" y="432130"/>
            <a:ext cx="5810251" cy="646331"/>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300" dirty="0"/>
              <a:t>1.2.Phân </a:t>
            </a:r>
            <a:r>
              <a:rPr lang="en-US" sz="3300" dirty="0" err="1"/>
              <a:t>tích</a:t>
            </a:r>
            <a:r>
              <a:rPr lang="en-US" sz="3300" dirty="0"/>
              <a:t> </a:t>
            </a:r>
            <a:r>
              <a:rPr lang="en-US" sz="3300" dirty="0" err="1"/>
              <a:t>mô</a:t>
            </a:r>
            <a:r>
              <a:rPr lang="en-US" sz="3300" dirty="0"/>
              <a:t> </a:t>
            </a:r>
            <a:r>
              <a:rPr lang="en-US" sz="3300" dirty="0" err="1"/>
              <a:t>hình</a:t>
            </a:r>
            <a:r>
              <a:rPr lang="en-US" sz="3300" dirty="0"/>
              <a:t> LSTM</a:t>
            </a:r>
          </a:p>
        </p:txBody>
      </p:sp>
    </p:spTree>
    <p:extLst>
      <p:ext uri="{BB962C8B-B14F-4D97-AF65-F5344CB8AC3E}">
        <p14:creationId xmlns:p14="http://schemas.microsoft.com/office/powerpoint/2010/main" val="20857819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B8A84-4ECF-4929-907C-3C8B21C6C55D}"/>
              </a:ext>
            </a:extLst>
          </p:cNvPr>
          <p:cNvSpPr txBox="1"/>
          <p:nvPr/>
        </p:nvSpPr>
        <p:spPr>
          <a:xfrm>
            <a:off x="1028116" y="4556522"/>
            <a:ext cx="6144208" cy="1200329"/>
          </a:xfrm>
          <a:prstGeom prst="rect">
            <a:avLst/>
          </a:prstGeom>
          <a:solidFill>
            <a:schemeClr val="accent6">
              <a:lumMod val="40000"/>
              <a:lumOff val="60000"/>
            </a:schemeClr>
          </a:solidFill>
        </p:spPr>
        <p:txBody>
          <a:bodyPr wrap="square">
            <a:spAutoFit/>
          </a:bodyPr>
          <a:lstStyle/>
          <a:p>
            <a:pPr indent="457200"/>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tiên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sử</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dụng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sigmoid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gọi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cổng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(input gate layer)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sẽ</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cập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nhật</a:t>
            </a:r>
            <a:r>
              <a:rPr lang="en-US" sz="2400" dirty="0">
                <a:effectLst/>
                <a:latin typeface="Times New Roman" panose="02020603050405020304" pitchFamily="18" charset="0"/>
                <a:ea typeface="Times New Roman" panose="02020603050405020304" pitchFamily="18" charset="0"/>
              </a:rPr>
              <a:t>.</a:t>
            </a:r>
          </a:p>
        </p:txBody>
      </p:sp>
      <p:pic>
        <p:nvPicPr>
          <p:cNvPr id="9" name="image65.png" descr="Diagram&#10;&#10;Description automatically generated">
            <a:extLst>
              <a:ext uri="{FF2B5EF4-FFF2-40B4-BE49-F238E27FC236}">
                <a16:creationId xmlns:a16="http://schemas.microsoft.com/office/drawing/2014/main" id="{A9859055-59B3-4F0D-8DB8-E4872EDB8334}"/>
              </a:ext>
            </a:extLst>
          </p:cNvPr>
          <p:cNvPicPr>
            <a:picLocks noChangeAspect="1"/>
          </p:cNvPicPr>
          <p:nvPr/>
        </p:nvPicPr>
        <p:blipFill>
          <a:blip r:embed="rId2" cstate="print"/>
          <a:stretch>
            <a:fillRect/>
          </a:stretch>
        </p:blipFill>
        <p:spPr>
          <a:xfrm>
            <a:off x="3846868" y="1559208"/>
            <a:ext cx="6650913" cy="2136492"/>
          </a:xfrm>
          <a:prstGeom prst="rect">
            <a:avLst/>
          </a:prstGeom>
        </p:spPr>
      </p:pic>
      <p:sp>
        <p:nvSpPr>
          <p:cNvPr id="10" name="TextBox 9">
            <a:extLst>
              <a:ext uri="{FF2B5EF4-FFF2-40B4-BE49-F238E27FC236}">
                <a16:creationId xmlns:a16="http://schemas.microsoft.com/office/drawing/2014/main" id="{75A92E22-306E-44ED-BADF-679501AD365B}"/>
              </a:ext>
            </a:extLst>
          </p:cNvPr>
          <p:cNvSpPr txBox="1"/>
          <p:nvPr/>
        </p:nvSpPr>
        <p:spPr>
          <a:xfrm>
            <a:off x="5348579" y="3807115"/>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Times New Roman" panose="02020603050405020304" pitchFamily="18" charset="0"/>
              </a:rPr>
              <a:t>Hình</a:t>
            </a:r>
            <a:r>
              <a:rPr lang="en-US" sz="1800" i="1" dirty="0">
                <a:effectLst/>
                <a:latin typeface="Times New Roman" panose="02020603050405020304" pitchFamily="18" charset="0"/>
                <a:ea typeface="Times New Roman" panose="02020603050405020304" pitchFamily="18" charset="0"/>
              </a:rPr>
              <a:t>. LSTM focus f</a:t>
            </a:r>
            <a:endParaRPr lang="en-US" dirty="0"/>
          </a:p>
        </p:txBody>
      </p:sp>
      <p:sp>
        <p:nvSpPr>
          <p:cNvPr id="12" name="Title 3">
            <a:extLst>
              <a:ext uri="{FF2B5EF4-FFF2-40B4-BE49-F238E27FC236}">
                <a16:creationId xmlns:a16="http://schemas.microsoft.com/office/drawing/2014/main" id="{9D294C51-F756-4E02-A52E-94F18BD91777}"/>
              </a:ext>
            </a:extLst>
          </p:cNvPr>
          <p:cNvSpPr>
            <a:spLocks noGrp="1"/>
          </p:cNvSpPr>
          <p:nvPr>
            <p:ph type="title"/>
          </p:nvPr>
        </p:nvSpPr>
        <p:spPr>
          <a:xfrm>
            <a:off x="0" y="432130"/>
            <a:ext cx="5810251" cy="646331"/>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300" dirty="0"/>
              <a:t>1.2.Phân </a:t>
            </a:r>
            <a:r>
              <a:rPr lang="en-US" sz="3300" dirty="0" err="1"/>
              <a:t>tích</a:t>
            </a:r>
            <a:r>
              <a:rPr lang="en-US" sz="3300" dirty="0"/>
              <a:t> </a:t>
            </a:r>
            <a:r>
              <a:rPr lang="en-US" sz="3300" dirty="0" err="1"/>
              <a:t>mô</a:t>
            </a:r>
            <a:r>
              <a:rPr lang="en-US" sz="3300" dirty="0"/>
              <a:t> </a:t>
            </a:r>
            <a:r>
              <a:rPr lang="en-US" sz="3300" dirty="0" err="1"/>
              <a:t>hình</a:t>
            </a:r>
            <a:r>
              <a:rPr lang="en-US" sz="3300" dirty="0"/>
              <a:t> LSTM</a:t>
            </a:r>
          </a:p>
        </p:txBody>
      </p:sp>
    </p:spTree>
    <p:extLst>
      <p:ext uri="{BB962C8B-B14F-4D97-AF65-F5344CB8AC3E}">
        <p14:creationId xmlns:p14="http://schemas.microsoft.com/office/powerpoint/2010/main" val="1255936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4B8A84-4ECF-4929-907C-3C8B21C6C55D}"/>
              </a:ext>
            </a:extLst>
          </p:cNvPr>
          <p:cNvSpPr txBox="1"/>
          <p:nvPr/>
        </p:nvSpPr>
        <p:spPr>
          <a:xfrm>
            <a:off x="3983922" y="4409029"/>
            <a:ext cx="6144208" cy="1569660"/>
          </a:xfrm>
          <a:prstGeom prst="rect">
            <a:avLst/>
          </a:prstGeom>
          <a:solidFill>
            <a:schemeClr val="accent6">
              <a:lumMod val="40000"/>
              <a:lumOff val="60000"/>
            </a:schemeClr>
          </a:solidFill>
        </p:spPr>
        <p:txBody>
          <a:bodyPr wrap="square">
            <a:spAutoFit/>
          </a:bodyPr>
          <a:lstStyle/>
          <a:p>
            <a:pPr indent="457200"/>
            <a:r>
              <a:rPr lang="en-US" sz="2400" dirty="0" err="1">
                <a:effectLst/>
                <a:latin typeface="Times New Roman" panose="02020603050405020304" pitchFamily="18" charset="0"/>
                <a:ea typeface="Times New Roman" panose="02020603050405020304" pitchFamily="18" charset="0"/>
              </a:rPr>
              <a:t>Tiếp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theo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tanh </a:t>
            </a:r>
            <a:r>
              <a:rPr lang="en-US" sz="2400" dirty="0" err="1">
                <a:effectLst/>
                <a:latin typeface="Times New Roman" panose="02020603050405020304" pitchFamily="18" charset="0"/>
                <a:ea typeface="Times New Roman" panose="02020603050405020304" pitchFamily="18" charset="0"/>
              </a:rPr>
              <a:t>tạo</a:t>
            </a:r>
            <a:r>
              <a:rPr lang="en-US" sz="2400" dirty="0">
                <a:effectLst/>
                <a:latin typeface="Times New Roman" panose="02020603050405020304" pitchFamily="18" charset="0"/>
                <a:ea typeface="Times New Roman" panose="02020603050405020304" pitchFamily="18" charset="0"/>
              </a:rPr>
              <a:t> ra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véc-tơ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nhằm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thêm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Sau </a:t>
            </a:r>
            <a:r>
              <a:rPr lang="en-US" sz="2400" dirty="0" err="1">
                <a:effectLst/>
                <a:latin typeface="Times New Roman" panose="02020603050405020304" pitchFamily="18" charset="0"/>
                <a:ea typeface="Times New Roman" panose="02020603050405020304" pitchFamily="18" charset="0"/>
              </a:rPr>
              <a:t>đó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hợp</a:t>
            </a:r>
            <a:r>
              <a:rPr lang="en-US" sz="2400" dirty="0">
                <a:effectLst/>
                <a:latin typeface="Times New Roman" panose="02020603050405020304" pitchFamily="18" charset="0"/>
                <a:ea typeface="Times New Roman" panose="02020603050405020304" pitchFamily="18" charset="0"/>
              </a:rPr>
              <a:t> 2 </a:t>
            </a:r>
            <a:r>
              <a:rPr lang="en-US" sz="2400" dirty="0" err="1">
                <a:effectLst/>
                <a:latin typeface="Times New Roman" panose="02020603050405020304" pitchFamily="18" charset="0"/>
                <a:ea typeface="Times New Roman" panose="02020603050405020304" pitchFamily="18" charset="0"/>
              </a:rPr>
              <a:t>giá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tạo</a:t>
            </a:r>
            <a:r>
              <a:rPr lang="en-US" sz="2400" dirty="0">
                <a:effectLst/>
                <a:latin typeface="Times New Roman" panose="02020603050405020304" pitchFamily="18" charset="0"/>
                <a:ea typeface="Times New Roman" panose="02020603050405020304" pitchFamily="18" charset="0"/>
              </a:rPr>
              <a:t> ra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cập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nhập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a:t>
            </a:r>
          </a:p>
        </p:txBody>
      </p:sp>
      <p:pic>
        <p:nvPicPr>
          <p:cNvPr id="6" name="image66.png" descr="Diagram&#10;&#10;Description automatically generated with low confidence">
            <a:extLst>
              <a:ext uri="{FF2B5EF4-FFF2-40B4-BE49-F238E27FC236}">
                <a16:creationId xmlns:a16="http://schemas.microsoft.com/office/drawing/2014/main" id="{7B88750D-C016-4268-97C1-0D011822066E}"/>
              </a:ext>
            </a:extLst>
          </p:cNvPr>
          <p:cNvPicPr>
            <a:picLocks noChangeAspect="1"/>
          </p:cNvPicPr>
          <p:nvPr/>
        </p:nvPicPr>
        <p:blipFill>
          <a:blip r:embed="rId2" cstate="print"/>
          <a:stretch>
            <a:fillRect/>
          </a:stretch>
        </p:blipFill>
        <p:spPr>
          <a:xfrm>
            <a:off x="1066800" y="1413155"/>
            <a:ext cx="6179726" cy="2024273"/>
          </a:xfrm>
          <a:prstGeom prst="rect">
            <a:avLst/>
          </a:prstGeom>
        </p:spPr>
      </p:pic>
      <p:sp>
        <p:nvSpPr>
          <p:cNvPr id="8" name="TextBox 7">
            <a:extLst>
              <a:ext uri="{FF2B5EF4-FFF2-40B4-BE49-F238E27FC236}">
                <a16:creationId xmlns:a16="http://schemas.microsoft.com/office/drawing/2014/main" id="{ADAE83FB-3908-40B4-9377-8875CC408B19}"/>
              </a:ext>
            </a:extLst>
          </p:cNvPr>
          <p:cNvSpPr txBox="1"/>
          <p:nvPr/>
        </p:nvSpPr>
        <p:spPr>
          <a:xfrm>
            <a:off x="733426" y="3619722"/>
            <a:ext cx="6096000" cy="728405"/>
          </a:xfrm>
          <a:prstGeom prst="rect">
            <a:avLst/>
          </a:prstGeom>
          <a:noFill/>
        </p:spPr>
        <p:txBody>
          <a:bodyPr wrap="square">
            <a:spAutoFit/>
          </a:bodyPr>
          <a:lstStyle/>
          <a:p>
            <a:pPr marL="200660" marR="207010" algn="ctr">
              <a:spcBef>
                <a:spcPts val="445"/>
              </a:spcBef>
              <a:spcAft>
                <a:spcPts val="0"/>
              </a:spcAft>
            </a:pPr>
            <a:r>
              <a:rPr lang="vi-VN" sz="1800" i="1" dirty="0">
                <a:effectLst/>
                <a:latin typeface="Times New Roman" panose="02020603050405020304" pitchFamily="18" charset="0"/>
                <a:ea typeface="Times New Roman" panose="02020603050405020304" pitchFamily="18" charset="0"/>
              </a:rPr>
              <a:t>Hình. LSTM focus i</a:t>
            </a:r>
            <a:endParaRPr lang="en-US" sz="2000" dirty="0">
              <a:effectLst/>
              <a:latin typeface="Times New Roman" panose="02020603050405020304" pitchFamily="18" charset="0"/>
              <a:ea typeface="Times New Roman" panose="02020603050405020304" pitchFamily="18" charset="0"/>
            </a:endParaRPr>
          </a:p>
          <a:p>
            <a:pPr marR="207010">
              <a:spcBef>
                <a:spcPts val="445"/>
              </a:spcBef>
              <a:spcAft>
                <a:spcPts val="0"/>
              </a:spcAft>
            </a:pPr>
            <a:r>
              <a:rPr lang="vi-VN" sz="2000" dirty="0">
                <a:effectLst/>
                <a:latin typeface="Times New Roman" panose="02020603050405020304" pitchFamily="18" charset="0"/>
                <a:ea typeface="Times New Roman" panose="02020603050405020304" pitchFamily="18" charset="0"/>
              </a:rPr>
              <a:t> </a:t>
            </a:r>
            <a:endParaRPr lang="en-US" sz="2000" dirty="0">
              <a:effectLst/>
              <a:latin typeface="Times New Roman" panose="02020603050405020304" pitchFamily="18" charset="0"/>
              <a:ea typeface="Times New Roman" panose="02020603050405020304" pitchFamily="18" charset="0"/>
            </a:endParaRPr>
          </a:p>
        </p:txBody>
      </p:sp>
      <p:sp>
        <p:nvSpPr>
          <p:cNvPr id="11" name="Title 3">
            <a:extLst>
              <a:ext uri="{FF2B5EF4-FFF2-40B4-BE49-F238E27FC236}">
                <a16:creationId xmlns:a16="http://schemas.microsoft.com/office/drawing/2014/main" id="{4997FCBE-7BA2-483B-BF3C-9AF089CAFCF1}"/>
              </a:ext>
            </a:extLst>
          </p:cNvPr>
          <p:cNvSpPr>
            <a:spLocks noGrp="1"/>
          </p:cNvSpPr>
          <p:nvPr>
            <p:ph type="title"/>
          </p:nvPr>
        </p:nvSpPr>
        <p:spPr>
          <a:xfrm>
            <a:off x="0" y="432130"/>
            <a:ext cx="5810251" cy="646331"/>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300" dirty="0"/>
              <a:t>1.2.Phân </a:t>
            </a:r>
            <a:r>
              <a:rPr lang="en-US" sz="3300" dirty="0" err="1"/>
              <a:t>tích</a:t>
            </a:r>
            <a:r>
              <a:rPr lang="en-US" sz="3300" dirty="0"/>
              <a:t> </a:t>
            </a:r>
            <a:r>
              <a:rPr lang="en-US" sz="3300" dirty="0" err="1"/>
              <a:t>mô</a:t>
            </a:r>
            <a:r>
              <a:rPr lang="en-US" sz="3300" dirty="0"/>
              <a:t> </a:t>
            </a:r>
            <a:r>
              <a:rPr lang="en-US" sz="3300" dirty="0" err="1"/>
              <a:t>hình</a:t>
            </a:r>
            <a:r>
              <a:rPr lang="en-US" sz="3300" dirty="0"/>
              <a:t> LSTM</a:t>
            </a:r>
          </a:p>
        </p:txBody>
      </p:sp>
    </p:spTree>
    <p:extLst>
      <p:ext uri="{BB962C8B-B14F-4D97-AF65-F5344CB8AC3E}">
        <p14:creationId xmlns:p14="http://schemas.microsoft.com/office/powerpoint/2010/main" val="1862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F9D5A-854E-45EB-9F75-7F196D3C4A23}"/>
              </a:ext>
            </a:extLst>
          </p:cNvPr>
          <p:cNvSpPr>
            <a:spLocks noGrp="1"/>
          </p:cNvSpPr>
          <p:nvPr>
            <p:ph type="title"/>
          </p:nvPr>
        </p:nvSpPr>
        <p:spPr>
          <a:xfrm>
            <a:off x="0" y="446801"/>
            <a:ext cx="10334626" cy="539749"/>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r>
              <a:rPr lang="en-US" sz="3000" dirty="0"/>
              <a:t>1.2.1.Cập </a:t>
            </a:r>
            <a:r>
              <a:rPr lang="en-US" sz="3000" dirty="0" err="1"/>
              <a:t>nhật</a:t>
            </a:r>
            <a:r>
              <a:rPr lang="en-US" sz="3000" dirty="0"/>
              <a:t> </a:t>
            </a:r>
            <a:r>
              <a:rPr lang="en-US" sz="3000" dirty="0" err="1"/>
              <a:t>trạng</a:t>
            </a:r>
            <a:r>
              <a:rPr lang="en-US" sz="3000" dirty="0"/>
              <a:t> </a:t>
            </a:r>
            <a:r>
              <a:rPr lang="en-US" sz="3000" dirty="0" err="1"/>
              <a:t>thái</a:t>
            </a:r>
            <a:r>
              <a:rPr lang="en-US" sz="3000" dirty="0"/>
              <a:t> </a:t>
            </a:r>
            <a:r>
              <a:rPr lang="en-US" sz="3000" dirty="0" err="1"/>
              <a:t>tế</a:t>
            </a:r>
            <a:r>
              <a:rPr lang="en-US" sz="3000" dirty="0"/>
              <a:t> </a:t>
            </a:r>
            <a:r>
              <a:rPr lang="en-US" sz="3000" dirty="0" err="1"/>
              <a:t>bào</a:t>
            </a:r>
            <a:r>
              <a:rPr lang="en-US" sz="3000" dirty="0"/>
              <a:t> </a:t>
            </a:r>
            <a:r>
              <a:rPr lang="en-US" sz="3000" dirty="0" err="1"/>
              <a:t>cũ</a:t>
            </a:r>
            <a:r>
              <a:rPr lang="en-US" sz="3000" dirty="0"/>
              <a:t> C</a:t>
            </a:r>
            <a:r>
              <a:rPr lang="en-US" sz="2000" dirty="0"/>
              <a:t>t-1</a:t>
            </a:r>
            <a:r>
              <a:rPr lang="en-US" sz="3000" dirty="0"/>
              <a:t> </a:t>
            </a:r>
            <a:r>
              <a:rPr lang="en-US" sz="3000" dirty="0" err="1"/>
              <a:t>thành</a:t>
            </a:r>
            <a:r>
              <a:rPr lang="en-US" sz="3000" dirty="0"/>
              <a:t> </a:t>
            </a:r>
            <a:r>
              <a:rPr lang="en-US" sz="3000" dirty="0" err="1"/>
              <a:t>trạng</a:t>
            </a:r>
            <a:r>
              <a:rPr lang="en-US" sz="3000" dirty="0"/>
              <a:t> </a:t>
            </a:r>
            <a:r>
              <a:rPr lang="en-US" sz="3000" dirty="0" err="1"/>
              <a:t>thái</a:t>
            </a:r>
            <a:r>
              <a:rPr lang="en-US" sz="3000" dirty="0"/>
              <a:t> </a:t>
            </a:r>
            <a:r>
              <a:rPr lang="en-US" sz="3000" dirty="0" err="1"/>
              <a:t>mới</a:t>
            </a:r>
            <a:r>
              <a:rPr lang="en-US" sz="3000" dirty="0"/>
              <a:t> C</a:t>
            </a:r>
            <a:r>
              <a:rPr lang="en-US" sz="2000" dirty="0"/>
              <a:t>t</a:t>
            </a:r>
          </a:p>
        </p:txBody>
      </p:sp>
      <p:sp>
        <p:nvSpPr>
          <p:cNvPr id="5" name="TextBox 4">
            <a:extLst>
              <a:ext uri="{FF2B5EF4-FFF2-40B4-BE49-F238E27FC236}">
                <a16:creationId xmlns:a16="http://schemas.microsoft.com/office/drawing/2014/main" id="{D24B8A84-4ECF-4929-907C-3C8B21C6C55D}"/>
              </a:ext>
            </a:extLst>
          </p:cNvPr>
          <p:cNvSpPr txBox="1"/>
          <p:nvPr/>
        </p:nvSpPr>
        <p:spPr>
          <a:xfrm>
            <a:off x="971257" y="1397040"/>
            <a:ext cx="6677318" cy="1938992"/>
          </a:xfrm>
          <a:prstGeom prst="rect">
            <a:avLst/>
          </a:prstGeom>
          <a:solidFill>
            <a:schemeClr val="accent6">
              <a:lumMod val="40000"/>
              <a:lumOff val="60000"/>
            </a:schemeClr>
          </a:solidFill>
        </p:spPr>
        <p:txBody>
          <a:bodyPr wrap="square">
            <a:spAutoFit/>
          </a:bodyPr>
          <a:lstStyle/>
          <a:p>
            <a:pPr indent="457200"/>
            <a:r>
              <a:rPr lang="en-US" sz="2400" dirty="0" err="1">
                <a:effectLst/>
                <a:latin typeface="Times New Roman" panose="02020603050405020304" pitchFamily="18" charset="0"/>
                <a:ea typeface="Times New Roman" panose="02020603050405020304" pitchFamily="18" charset="0"/>
              </a:rPr>
              <a:t>Thực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hiện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nhân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cũ</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rPr>
              <a:t> </a:t>
            </a:r>
            <a:r>
              <a:rPr lang="en-US" sz="2400" i="1" dirty="0">
                <a:effectLst/>
                <a:latin typeface="Times New Roman" panose="02020603050405020304" pitchFamily="18" charset="0"/>
                <a:ea typeface="Times New Roman" panose="02020603050405020304" pitchFamily="18" charset="0"/>
              </a:rPr>
              <a:t>f</a:t>
            </a:r>
            <a:r>
              <a:rPr lang="en-US" sz="2400" i="1" baseline="-25000" dirty="0">
                <a:effectLst/>
                <a:latin typeface="Times New Roman" panose="02020603050405020304" pitchFamily="18" charset="0"/>
                <a:ea typeface="Times New Roman" panose="02020603050405020304" pitchFamily="18" charset="0"/>
              </a:rPr>
              <a:t>t</a:t>
            </a:r>
            <a:r>
              <a:rPr lang="en-US" sz="2400" i="1"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bỏ</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những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ta </a:t>
            </a:r>
            <a:r>
              <a:rPr lang="en-US" sz="2400" dirty="0" err="1">
                <a:effectLst/>
                <a:latin typeface="Times New Roman" panose="02020603050405020304" pitchFamily="18" charset="0"/>
                <a:ea typeface="Times New Roman" panose="02020603050405020304" pitchFamily="18" charset="0"/>
              </a:rPr>
              <a:t>quyết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quên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lúc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trước</a:t>
            </a:r>
            <a:r>
              <a:rPr lang="en-US" sz="2400" dirty="0">
                <a:effectLst/>
                <a:latin typeface="Times New Roman" panose="02020603050405020304" pitchFamily="18" charset="0"/>
                <a:ea typeface="Times New Roman" panose="02020603050405020304" pitchFamily="18" charset="0"/>
              </a:rPr>
              <a:t>. Sau </a:t>
            </a:r>
            <a:r>
              <a:rPr lang="en-US" sz="2400" dirty="0" err="1">
                <a:effectLst/>
                <a:latin typeface="Times New Roman" panose="02020603050405020304" pitchFamily="18" charset="0"/>
                <a:ea typeface="Times New Roman" panose="02020603050405020304" pitchFamily="18" charset="0"/>
              </a:rPr>
              <a:t>đó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cộng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thêm</a:t>
            </a:r>
            <a:r>
              <a:rPr lang="en-US" sz="2400" dirty="0">
                <a:effectLst/>
                <a:latin typeface="Times New Roman" panose="02020603050405020304" pitchFamily="18" charset="0"/>
                <a:ea typeface="Times New Roman" panose="02020603050405020304" pitchFamily="18" charset="0"/>
              </a:rPr>
              <a:t> i</a:t>
            </a:r>
            <a:r>
              <a:rPr lang="en-US" sz="2400" baseline="-25000" dirty="0">
                <a:effectLst/>
                <a:latin typeface="Times New Roman" panose="02020603050405020304" pitchFamily="18" charset="0"/>
                <a:ea typeface="Times New Roman" panose="02020603050405020304" pitchFamily="18" charset="0"/>
              </a:rPr>
              <a:t>t</a:t>
            </a:r>
            <a:r>
              <a:rPr lang="en-US" sz="2400" dirty="0">
                <a:effectLst/>
                <a:latin typeface="Times New Roman" panose="02020603050405020304" pitchFamily="18" charset="0"/>
                <a:ea typeface="Times New Roman" panose="02020603050405020304" pitchFamily="18" charset="0"/>
              </a:rPr>
              <a:t> C</a:t>
            </a:r>
            <a:r>
              <a:rPr lang="en-US" sz="2400" baseline="-25000" dirty="0">
                <a:effectLst/>
                <a:latin typeface="Times New Roman" panose="02020603050405020304" pitchFamily="18" charset="0"/>
                <a:ea typeface="Times New Roman" panose="02020603050405020304" pitchFamily="18" charset="0"/>
              </a:rPr>
              <a:t>t</a:t>
            </a:r>
            <a:r>
              <a:rPr lang="en-US" sz="2400" dirty="0">
                <a:effectLst/>
                <a:latin typeface="Times New Roman" panose="02020603050405020304" pitchFamily="18" charset="0"/>
                <a:ea typeface="Times New Roman" panose="02020603050405020304" pitchFamily="18" charset="0"/>
              </a:rPr>
              <a:t>.</a:t>
            </a:r>
          </a:p>
          <a:p>
            <a:pPr indent="457200"/>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này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phụ</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thuộc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việc</a:t>
            </a:r>
            <a:r>
              <a:rPr lang="en-US" sz="2400" dirty="0">
                <a:effectLst/>
                <a:latin typeface="Times New Roman" panose="02020603050405020304" pitchFamily="18" charset="0"/>
                <a:ea typeface="Times New Roman" panose="02020603050405020304" pitchFamily="18" charset="0"/>
              </a:rPr>
              <a:t> ta </a:t>
            </a:r>
            <a:r>
              <a:rPr lang="en-US" sz="2400" dirty="0" err="1">
                <a:effectLst/>
                <a:latin typeface="Times New Roman" panose="02020603050405020304" pitchFamily="18" charset="0"/>
                <a:ea typeface="Times New Roman" panose="02020603050405020304" pitchFamily="18" charset="0"/>
              </a:rPr>
              <a:t>quyết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cập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nhập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mỗi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ra </a:t>
            </a:r>
            <a:r>
              <a:rPr lang="en-US" sz="2400" dirty="0" err="1">
                <a:effectLst/>
                <a:latin typeface="Times New Roman" panose="02020603050405020304" pitchFamily="18" charset="0"/>
                <a:ea typeface="Times New Roman" panose="02020603050405020304" pitchFamily="18" charset="0"/>
              </a:rPr>
              <a:t>sao</a:t>
            </a:r>
            <a:r>
              <a:rPr lang="en-US" sz="2400" dirty="0">
                <a:effectLst/>
                <a:latin typeface="Times New Roman" panose="02020603050405020304" pitchFamily="18" charset="0"/>
                <a:ea typeface="Times New Roman" panose="02020603050405020304" pitchFamily="18" charset="0"/>
              </a:rPr>
              <a:t>.</a:t>
            </a:r>
          </a:p>
        </p:txBody>
      </p:sp>
      <p:pic>
        <p:nvPicPr>
          <p:cNvPr id="7" name="image67.png" descr="A screenshot of a computer&#10;&#10;Description automatically generated with low confidence">
            <a:extLst>
              <a:ext uri="{FF2B5EF4-FFF2-40B4-BE49-F238E27FC236}">
                <a16:creationId xmlns:a16="http://schemas.microsoft.com/office/drawing/2014/main" id="{FD17566E-D337-4FA7-A543-E936C52B2F60}"/>
              </a:ext>
            </a:extLst>
          </p:cNvPr>
          <p:cNvPicPr>
            <a:picLocks noChangeAspect="1"/>
          </p:cNvPicPr>
          <p:nvPr/>
        </p:nvPicPr>
        <p:blipFill>
          <a:blip r:embed="rId2" cstate="print"/>
          <a:stretch>
            <a:fillRect/>
          </a:stretch>
        </p:blipFill>
        <p:spPr>
          <a:xfrm>
            <a:off x="4071936" y="3429000"/>
            <a:ext cx="5464545" cy="1905377"/>
          </a:xfrm>
          <a:prstGeom prst="rect">
            <a:avLst/>
          </a:prstGeom>
        </p:spPr>
      </p:pic>
      <p:sp>
        <p:nvSpPr>
          <p:cNvPr id="9" name="TextBox 8">
            <a:extLst>
              <a:ext uri="{FF2B5EF4-FFF2-40B4-BE49-F238E27FC236}">
                <a16:creationId xmlns:a16="http://schemas.microsoft.com/office/drawing/2014/main" id="{F91D7631-9D15-4D2C-9BA9-28CCD53E2586}"/>
              </a:ext>
            </a:extLst>
          </p:cNvPr>
          <p:cNvSpPr txBox="1"/>
          <p:nvPr/>
        </p:nvSpPr>
        <p:spPr>
          <a:xfrm>
            <a:off x="2981325" y="5224601"/>
            <a:ext cx="6096000" cy="458074"/>
          </a:xfrm>
          <a:prstGeom prst="rect">
            <a:avLst/>
          </a:prstGeom>
          <a:noFill/>
        </p:spPr>
        <p:txBody>
          <a:bodyPr wrap="square">
            <a:spAutoFit/>
          </a:bodyPr>
          <a:lstStyle/>
          <a:p>
            <a:pPr marL="1926590" marR="214630" indent="359410" algn="just">
              <a:lnSpc>
                <a:spcPct val="150000"/>
              </a:lnSpc>
              <a:spcAft>
                <a:spcPts val="0"/>
              </a:spcAft>
            </a:pPr>
            <a:r>
              <a:rPr lang="vi-VN" sz="1800" i="1" dirty="0">
                <a:effectLst/>
                <a:latin typeface="Times New Roman" panose="02020603050405020304" pitchFamily="18" charset="0"/>
                <a:ea typeface="Times New Roman" panose="02020603050405020304" pitchFamily="18" charset="0"/>
              </a:rPr>
              <a:t>Hình. LSTM focus c</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183393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F9D5A-854E-45EB-9F75-7F196D3C4A23}"/>
              </a:ext>
            </a:extLst>
          </p:cNvPr>
          <p:cNvSpPr>
            <a:spLocks noGrp="1"/>
          </p:cNvSpPr>
          <p:nvPr>
            <p:ph type="title"/>
          </p:nvPr>
        </p:nvSpPr>
        <p:spPr>
          <a:xfrm>
            <a:off x="0" y="565151"/>
            <a:ext cx="4933949" cy="539749"/>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000" dirty="0"/>
              <a:t>1.2.2.Quyết </a:t>
            </a:r>
            <a:r>
              <a:rPr lang="en-US" sz="3000" dirty="0" err="1"/>
              <a:t>định</a:t>
            </a:r>
            <a:r>
              <a:rPr lang="en-US" sz="3000" dirty="0"/>
              <a:t> </a:t>
            </a:r>
            <a:r>
              <a:rPr lang="en-US" sz="3000" dirty="0" err="1"/>
              <a:t>đầu</a:t>
            </a:r>
            <a:r>
              <a:rPr lang="en-US" sz="3000" dirty="0"/>
              <a:t> ra</a:t>
            </a:r>
          </a:p>
        </p:txBody>
      </p:sp>
      <p:sp>
        <p:nvSpPr>
          <p:cNvPr id="5" name="TextBox 4">
            <a:extLst>
              <a:ext uri="{FF2B5EF4-FFF2-40B4-BE49-F238E27FC236}">
                <a16:creationId xmlns:a16="http://schemas.microsoft.com/office/drawing/2014/main" id="{D24B8A84-4ECF-4929-907C-3C8B21C6C55D}"/>
              </a:ext>
            </a:extLst>
          </p:cNvPr>
          <p:cNvSpPr txBox="1"/>
          <p:nvPr/>
        </p:nvSpPr>
        <p:spPr>
          <a:xfrm>
            <a:off x="1447506" y="1338009"/>
            <a:ext cx="7429793" cy="2308324"/>
          </a:xfrm>
          <a:prstGeom prst="rect">
            <a:avLst/>
          </a:prstGeom>
          <a:solidFill>
            <a:schemeClr val="accent6">
              <a:lumMod val="40000"/>
              <a:lumOff val="60000"/>
            </a:schemeClr>
          </a:solidFill>
        </p:spPr>
        <p:txBody>
          <a:bodyPr wrap="square">
            <a:spAutoFit/>
          </a:bodyPr>
          <a:lstStyle/>
          <a:p>
            <a:pPr indent="457200"/>
            <a:r>
              <a:rPr lang="en-US" sz="2400" dirty="0" err="1">
                <a:effectLst/>
                <a:latin typeface="Times New Roman" panose="02020603050405020304" pitchFamily="18" charset="0"/>
                <a:ea typeface="Times New Roman" panose="02020603050405020304" pitchFamily="18" charset="0"/>
              </a:rPr>
              <a:t>Giá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ra </a:t>
            </a:r>
            <a:r>
              <a:rPr lang="en-US" sz="2400" dirty="0" err="1">
                <a:effectLst/>
                <a:latin typeface="Times New Roman" panose="02020603050405020304" pitchFamily="18" charset="0"/>
                <a:ea typeface="Times New Roman" panose="02020603050405020304" pitchFamily="18" charset="0"/>
              </a:rPr>
              <a:t>sẽ</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dựa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nhưng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sẽ</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tiếp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tục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sàng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lọc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tiên</a:t>
            </a:r>
            <a:r>
              <a:rPr lang="en-US" sz="2400" dirty="0">
                <a:effectLst/>
                <a:latin typeface="Times New Roman" panose="02020603050405020304" pitchFamily="18" charset="0"/>
                <a:ea typeface="Times New Roman" panose="02020603050405020304" pitchFamily="18" charset="0"/>
              </a:rPr>
              <a:t>, ta </a:t>
            </a:r>
            <a:r>
              <a:rPr lang="en-US" sz="2400" dirty="0" err="1">
                <a:effectLst/>
                <a:latin typeface="Times New Roman" panose="02020603050405020304" pitchFamily="18" charset="0"/>
                <a:ea typeface="Times New Roman" panose="02020603050405020304" pitchFamily="18" charset="0"/>
              </a:rPr>
              <a:t>chạy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sigmoid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phần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muốn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xuất</a:t>
            </a:r>
            <a:r>
              <a:rPr lang="en-US" sz="2400" dirty="0">
                <a:effectLst/>
                <a:latin typeface="Times New Roman" panose="02020603050405020304" pitchFamily="18" charset="0"/>
                <a:ea typeface="Times New Roman" panose="02020603050405020304" pitchFamily="18" charset="0"/>
              </a:rPr>
              <a:t> ra. Sau </a:t>
            </a:r>
            <a:r>
              <a:rPr lang="en-US" sz="2400" dirty="0" err="1">
                <a:effectLst/>
                <a:latin typeface="Times New Roman" panose="02020603050405020304" pitchFamily="18" charset="0"/>
                <a:ea typeface="Times New Roman" panose="02020603050405020304" pitchFamily="18" charset="0"/>
              </a:rPr>
              <a:t>đó</a:t>
            </a:r>
            <a:r>
              <a:rPr lang="en-US" sz="2400" dirty="0">
                <a:effectLst/>
                <a:latin typeface="Times New Roman" panose="02020603050405020304" pitchFamily="18" charset="0"/>
                <a:ea typeface="Times New Roman" panose="02020603050405020304" pitchFamily="18" charset="0"/>
              </a:rPr>
              <a:t>, ta </a:t>
            </a:r>
            <a:r>
              <a:rPr lang="en-US" sz="2400" dirty="0" err="1">
                <a:effectLst/>
                <a:latin typeface="Times New Roman" panose="02020603050405020304" pitchFamily="18" charset="0"/>
                <a:ea typeface="Times New Roman" panose="02020603050405020304" pitchFamily="18" charset="0"/>
              </a:rPr>
              <a:t>đưa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bảo</a:t>
            </a:r>
            <a:r>
              <a:rPr lang="en-US" sz="2400" dirty="0">
                <a:effectLst/>
                <a:latin typeface="Times New Roman" panose="02020603050405020304" pitchFamily="18" charset="0"/>
                <a:ea typeface="Times New Roman" panose="02020603050405020304" pitchFamily="18" charset="0"/>
              </a:rPr>
              <a:t> qua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hàm</a:t>
            </a:r>
            <a:r>
              <a:rPr lang="en-US" sz="2400" dirty="0">
                <a:effectLst/>
                <a:latin typeface="Times New Roman" panose="02020603050405020304" pitchFamily="18" charset="0"/>
                <a:ea typeface="Times New Roman" panose="02020603050405020304" pitchFamily="18" charset="0"/>
              </a:rPr>
              <a:t> </a:t>
            </a:r>
            <a:r>
              <a:rPr lang="en-US" sz="2400" i="1" dirty="0">
                <a:effectLst/>
                <a:latin typeface="Times New Roman" panose="02020603050405020304" pitchFamily="18" charset="0"/>
                <a:ea typeface="Times New Roman" panose="02020603050405020304" pitchFamily="18" charset="0"/>
              </a:rPr>
              <a:t>tank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về</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khoảng</a:t>
            </a:r>
            <a:r>
              <a:rPr lang="en-US" sz="2400" dirty="0">
                <a:effectLst/>
                <a:latin typeface="Times New Roman" panose="02020603050405020304" pitchFamily="18" charset="0"/>
                <a:ea typeface="Times New Roman" panose="02020603050405020304" pitchFamily="18" charset="0"/>
              </a:rPr>
              <a:t> [-1, 1],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nhân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ra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cổng</a:t>
            </a:r>
            <a:r>
              <a:rPr lang="en-US" sz="2400" dirty="0">
                <a:effectLst/>
                <a:latin typeface="Times New Roman" panose="02020603050405020304" pitchFamily="18" charset="0"/>
                <a:ea typeface="Times New Roman" panose="02020603050405020304" pitchFamily="18" charset="0"/>
              </a:rPr>
              <a:t> sigmoid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ra ta </a:t>
            </a:r>
            <a:r>
              <a:rPr lang="en-US" sz="2400" dirty="0" err="1">
                <a:effectLst/>
                <a:latin typeface="Times New Roman" panose="02020603050405020304" pitchFamily="18" charset="0"/>
                <a:ea typeface="Times New Roman" panose="02020603050405020304" pitchFamily="18" charset="0"/>
              </a:rPr>
              <a:t>mong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muốn</a:t>
            </a:r>
            <a:r>
              <a:rPr lang="en-US" sz="2400" dirty="0">
                <a:effectLst/>
                <a:latin typeface="Times New Roman" panose="02020603050405020304" pitchFamily="18" charset="0"/>
                <a:ea typeface="Times New Roman" panose="02020603050405020304" pitchFamily="18" charset="0"/>
              </a:rPr>
              <a:t>.</a:t>
            </a:r>
          </a:p>
        </p:txBody>
      </p:sp>
      <p:pic>
        <p:nvPicPr>
          <p:cNvPr id="6" name="image68.png" descr="A picture containing text, clock&#10;&#10;Description automatically generated">
            <a:extLst>
              <a:ext uri="{FF2B5EF4-FFF2-40B4-BE49-F238E27FC236}">
                <a16:creationId xmlns:a16="http://schemas.microsoft.com/office/drawing/2014/main" id="{0FA025A1-092E-482C-9FAA-27CF57ECFE8E}"/>
              </a:ext>
            </a:extLst>
          </p:cNvPr>
          <p:cNvPicPr>
            <a:picLocks noChangeAspect="1"/>
          </p:cNvPicPr>
          <p:nvPr/>
        </p:nvPicPr>
        <p:blipFill>
          <a:blip r:embed="rId2" cstate="print"/>
          <a:stretch>
            <a:fillRect/>
          </a:stretch>
        </p:blipFill>
        <p:spPr>
          <a:xfrm>
            <a:off x="3844924" y="3879443"/>
            <a:ext cx="6329565" cy="2026057"/>
          </a:xfrm>
          <a:prstGeom prst="rect">
            <a:avLst/>
          </a:prstGeom>
        </p:spPr>
      </p:pic>
    </p:spTree>
    <p:extLst>
      <p:ext uri="{BB962C8B-B14F-4D97-AF65-F5344CB8AC3E}">
        <p14:creationId xmlns:p14="http://schemas.microsoft.com/office/powerpoint/2010/main" val="40265562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F9D5A-854E-45EB-9F75-7F196D3C4A23}"/>
              </a:ext>
            </a:extLst>
          </p:cNvPr>
          <p:cNvSpPr>
            <a:spLocks noGrp="1"/>
          </p:cNvSpPr>
          <p:nvPr>
            <p:ph type="title"/>
          </p:nvPr>
        </p:nvSpPr>
        <p:spPr>
          <a:xfrm>
            <a:off x="0" y="527052"/>
            <a:ext cx="5610226" cy="549274"/>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000" dirty="0"/>
              <a:t>1.3. </a:t>
            </a:r>
            <a:r>
              <a:rPr lang="en-US" sz="3000" dirty="0" err="1"/>
              <a:t>Một</a:t>
            </a:r>
            <a:r>
              <a:rPr lang="en-US" sz="3000" dirty="0"/>
              <a:t> </a:t>
            </a:r>
            <a:r>
              <a:rPr lang="en-US" sz="3000" dirty="0" err="1"/>
              <a:t>số</a:t>
            </a:r>
            <a:r>
              <a:rPr lang="en-US" sz="3000" dirty="0"/>
              <a:t> </a:t>
            </a:r>
            <a:r>
              <a:rPr lang="en-US" sz="3000" dirty="0" err="1"/>
              <a:t>biến</a:t>
            </a:r>
            <a:r>
              <a:rPr lang="en-US" sz="3000" dirty="0"/>
              <a:t> </a:t>
            </a:r>
            <a:r>
              <a:rPr lang="en-US" sz="3000" dirty="0" err="1"/>
              <a:t>thể</a:t>
            </a:r>
            <a:r>
              <a:rPr lang="en-US" sz="3000" dirty="0"/>
              <a:t> </a:t>
            </a:r>
            <a:r>
              <a:rPr lang="en-US" sz="3000" dirty="0" err="1"/>
              <a:t>của</a:t>
            </a:r>
            <a:r>
              <a:rPr lang="en-US" sz="3000" dirty="0"/>
              <a:t> LSTM</a:t>
            </a:r>
          </a:p>
        </p:txBody>
      </p:sp>
      <p:sp>
        <p:nvSpPr>
          <p:cNvPr id="5" name="TextBox 4">
            <a:extLst>
              <a:ext uri="{FF2B5EF4-FFF2-40B4-BE49-F238E27FC236}">
                <a16:creationId xmlns:a16="http://schemas.microsoft.com/office/drawing/2014/main" id="{D24B8A84-4ECF-4929-907C-3C8B21C6C55D}"/>
              </a:ext>
            </a:extLst>
          </p:cNvPr>
          <p:cNvSpPr txBox="1"/>
          <p:nvPr/>
        </p:nvSpPr>
        <p:spPr>
          <a:xfrm>
            <a:off x="1009357" y="1506319"/>
            <a:ext cx="6791618" cy="1569660"/>
          </a:xfrm>
          <a:prstGeom prst="rect">
            <a:avLst/>
          </a:prstGeom>
          <a:solidFill>
            <a:schemeClr val="accent6">
              <a:lumMod val="40000"/>
              <a:lumOff val="60000"/>
            </a:schemeClr>
          </a:solidFill>
        </p:spPr>
        <p:txBody>
          <a:bodyPr wrap="square">
            <a:spAutoFit/>
          </a:bodyPr>
          <a:lstStyle/>
          <a:p>
            <a:pPr indent="457200"/>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dạng</a:t>
            </a:r>
            <a:r>
              <a:rPr lang="en-US" sz="2400" dirty="0">
                <a:effectLst/>
                <a:latin typeface="Times New Roman" panose="02020603050405020304" pitchFamily="18" charset="0"/>
                <a:ea typeface="Times New Roman" panose="02020603050405020304" pitchFamily="18" charset="0"/>
              </a:rPr>
              <a:t> LTSM </a:t>
            </a:r>
            <a:r>
              <a:rPr lang="en-US" sz="2400" dirty="0" err="1">
                <a:effectLst/>
                <a:latin typeface="Times New Roman" panose="02020603050405020304" pitchFamily="18" charset="0"/>
                <a:ea typeface="Times New Roman" panose="02020603050405020304" pitchFamily="18" charset="0"/>
              </a:rPr>
              <a:t>phổ</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biến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thiệu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bởi</a:t>
            </a:r>
            <a:r>
              <a:rPr lang="en-US" sz="2400" dirty="0">
                <a:effectLst/>
                <a:latin typeface="Times New Roman" panose="02020603050405020304" pitchFamily="18" charset="0"/>
                <a:ea typeface="Times New Roman" panose="02020603050405020304" pitchFamily="18" charset="0"/>
              </a:rPr>
              <a:t> </a:t>
            </a:r>
            <a:r>
              <a:rPr lang="en-US" sz="2400" u="none" strike="noStrike" dirty="0">
                <a:solidFill>
                  <a:srgbClr val="0563C1"/>
                </a:solidFill>
                <a:effectLst/>
                <a:latin typeface="Times New Roman" panose="02020603050405020304" pitchFamily="18" charset="0"/>
                <a:ea typeface="Times New Roman" panose="02020603050405020304" pitchFamily="18" charset="0"/>
                <a:hlinkClick r:id="rId2"/>
              </a:rPr>
              <a:t>Gers  &amp;  </a:t>
            </a:r>
            <a:r>
              <a:rPr lang="en-US" sz="2400" u="none" strike="noStrike" dirty="0" err="1">
                <a:solidFill>
                  <a:srgbClr val="0563C1"/>
                </a:solidFill>
                <a:effectLst/>
                <a:latin typeface="Times New Roman" panose="02020603050405020304" pitchFamily="18" charset="0"/>
                <a:ea typeface="Times New Roman" panose="02020603050405020304" pitchFamily="18" charset="0"/>
                <a:hlinkClick r:id="rId2"/>
              </a:rPr>
              <a:t>Schmidhuber</a:t>
            </a:r>
            <a:r>
              <a:rPr lang="en-US" sz="2400" dirty="0">
                <a:effectLst/>
                <a:latin typeface="Times New Roman" panose="02020603050405020304" pitchFamily="18" charset="0"/>
                <a:ea typeface="Times New Roman" panose="02020603050405020304" pitchFamily="18" charset="0"/>
              </a:rPr>
              <a:t>  </a:t>
            </a:r>
            <a:r>
              <a:rPr lang="en-US" sz="2400" u="none" strike="noStrike" dirty="0">
                <a:solidFill>
                  <a:srgbClr val="0563C1"/>
                </a:solidFill>
                <a:effectLst/>
                <a:latin typeface="Times New Roman" panose="02020603050405020304" pitchFamily="18" charset="0"/>
                <a:ea typeface="Times New Roman" panose="02020603050405020304" pitchFamily="18" charset="0"/>
                <a:hlinkClick r:id="rId2"/>
              </a:rPr>
              <a:t>(2000)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thêm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đường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nối</a:t>
            </a:r>
            <a:r>
              <a:rPr lang="en-US" sz="2400" dirty="0">
                <a:effectLst/>
                <a:latin typeface="Times New Roman" panose="02020603050405020304" pitchFamily="18" charset="0"/>
                <a:ea typeface="Times New Roman" panose="02020603050405020304" pitchFamily="18" charset="0"/>
              </a:rPr>
              <a:t> “peephole connections”, </a:t>
            </a:r>
            <a:r>
              <a:rPr lang="en-US" sz="2400" dirty="0" err="1">
                <a:effectLst/>
                <a:latin typeface="Times New Roman" panose="02020603050405020304" pitchFamily="18" charset="0"/>
                <a:ea typeface="Times New Roman" panose="02020603050405020304" pitchFamily="18" charset="0"/>
              </a:rPr>
              <a:t>làm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cổng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nhận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bào</a:t>
            </a:r>
            <a:r>
              <a:rPr lang="en-US" sz="2400" dirty="0">
                <a:effectLst/>
                <a:latin typeface="Times New Roman" panose="02020603050405020304" pitchFamily="18" charset="0"/>
                <a:ea typeface="Times New Roman" panose="02020603050405020304" pitchFamily="18" charset="0"/>
              </a:rPr>
              <a:t>.</a:t>
            </a:r>
          </a:p>
        </p:txBody>
      </p:sp>
      <p:pic>
        <p:nvPicPr>
          <p:cNvPr id="7" name="image69.png" descr="A picture containing diagram&#10;&#10;Description automatically generated">
            <a:extLst>
              <a:ext uri="{FF2B5EF4-FFF2-40B4-BE49-F238E27FC236}">
                <a16:creationId xmlns:a16="http://schemas.microsoft.com/office/drawing/2014/main" id="{2384C6FF-0B90-4711-8868-ECBDBDAFFA70}"/>
              </a:ext>
            </a:extLst>
          </p:cNvPr>
          <p:cNvPicPr>
            <a:picLocks noChangeAspect="1"/>
          </p:cNvPicPr>
          <p:nvPr/>
        </p:nvPicPr>
        <p:blipFill>
          <a:blip r:embed="rId3" cstate="print"/>
          <a:stretch>
            <a:fillRect/>
          </a:stretch>
        </p:blipFill>
        <p:spPr>
          <a:xfrm>
            <a:off x="3511549" y="3286720"/>
            <a:ext cx="7230207" cy="2189202"/>
          </a:xfrm>
          <a:prstGeom prst="rect">
            <a:avLst/>
          </a:prstGeom>
        </p:spPr>
      </p:pic>
    </p:spTree>
    <p:extLst>
      <p:ext uri="{BB962C8B-B14F-4D97-AF65-F5344CB8AC3E}">
        <p14:creationId xmlns:p14="http://schemas.microsoft.com/office/powerpoint/2010/main" val="2513671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F9D5A-854E-45EB-9F75-7F196D3C4A23}"/>
              </a:ext>
            </a:extLst>
          </p:cNvPr>
          <p:cNvSpPr>
            <a:spLocks noGrp="1"/>
          </p:cNvSpPr>
          <p:nvPr>
            <p:ph type="title"/>
          </p:nvPr>
        </p:nvSpPr>
        <p:spPr>
          <a:xfrm>
            <a:off x="0" y="685981"/>
            <a:ext cx="8905876" cy="638174"/>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000" dirty="0"/>
              <a:t>1.3.1. </a:t>
            </a:r>
            <a:r>
              <a:rPr lang="en-US" sz="3000" dirty="0" err="1"/>
              <a:t>Biến</a:t>
            </a:r>
            <a:r>
              <a:rPr lang="en-US" sz="3000" dirty="0"/>
              <a:t> </a:t>
            </a:r>
            <a:r>
              <a:rPr lang="en-US" sz="3000" dirty="0" err="1"/>
              <a:t>thể</a:t>
            </a:r>
            <a:r>
              <a:rPr lang="en-US" sz="3000" dirty="0"/>
              <a:t> </a:t>
            </a:r>
            <a:r>
              <a:rPr lang="en-US" sz="3000" dirty="0" err="1"/>
              <a:t>nối</a:t>
            </a:r>
            <a:r>
              <a:rPr lang="en-US" sz="3000" dirty="0"/>
              <a:t> 2 </a:t>
            </a:r>
            <a:r>
              <a:rPr lang="en-US" sz="3000" dirty="0" err="1"/>
              <a:t>cổng</a:t>
            </a:r>
            <a:r>
              <a:rPr lang="en-US" sz="3000" dirty="0"/>
              <a:t> </a:t>
            </a:r>
            <a:r>
              <a:rPr lang="en-US" sz="3000" dirty="0" err="1"/>
              <a:t>loại</a:t>
            </a:r>
            <a:r>
              <a:rPr lang="en-US" sz="3000" dirty="0"/>
              <a:t> </a:t>
            </a:r>
            <a:r>
              <a:rPr lang="en-US" sz="3000" dirty="0" err="1"/>
              <a:t>trừ</a:t>
            </a:r>
            <a:r>
              <a:rPr lang="en-US" sz="3000" dirty="0"/>
              <a:t> </a:t>
            </a:r>
            <a:r>
              <a:rPr lang="en-US" sz="3000" dirty="0" err="1"/>
              <a:t>và</a:t>
            </a:r>
            <a:r>
              <a:rPr lang="en-US" sz="3000" dirty="0"/>
              <a:t> </a:t>
            </a:r>
            <a:r>
              <a:rPr lang="en-US" sz="3000" dirty="0" err="1"/>
              <a:t>đầu</a:t>
            </a:r>
            <a:r>
              <a:rPr lang="en-US" sz="3000" dirty="0"/>
              <a:t> </a:t>
            </a:r>
            <a:r>
              <a:rPr lang="en-US" sz="3000" dirty="0" err="1"/>
              <a:t>vào</a:t>
            </a:r>
            <a:r>
              <a:rPr lang="en-US" sz="3000" dirty="0"/>
              <a:t> </a:t>
            </a:r>
            <a:r>
              <a:rPr lang="en-US" sz="3000" dirty="0" err="1"/>
              <a:t>với</a:t>
            </a:r>
            <a:r>
              <a:rPr lang="en-US" sz="3000" dirty="0"/>
              <a:t> </a:t>
            </a:r>
            <a:r>
              <a:rPr lang="en-US" sz="3000" dirty="0" err="1"/>
              <a:t>nhau</a:t>
            </a:r>
            <a:endParaRPr lang="en-US" sz="3000" dirty="0"/>
          </a:p>
        </p:txBody>
      </p:sp>
      <p:sp>
        <p:nvSpPr>
          <p:cNvPr id="6" name="TextBox 5">
            <a:extLst>
              <a:ext uri="{FF2B5EF4-FFF2-40B4-BE49-F238E27FC236}">
                <a16:creationId xmlns:a16="http://schemas.microsoft.com/office/drawing/2014/main" id="{6F50C646-8FE9-4A93-9681-0E14A7038A0D}"/>
              </a:ext>
            </a:extLst>
          </p:cNvPr>
          <p:cNvSpPr txBox="1"/>
          <p:nvPr/>
        </p:nvSpPr>
        <p:spPr>
          <a:xfrm>
            <a:off x="838199" y="1657171"/>
            <a:ext cx="7058025" cy="1938992"/>
          </a:xfrm>
          <a:prstGeom prst="rect">
            <a:avLst/>
          </a:prstGeom>
          <a:solidFill>
            <a:schemeClr val="accent4">
              <a:lumMod val="40000"/>
              <a:lumOff val="60000"/>
            </a:schemeClr>
          </a:solidFill>
        </p:spPr>
        <p:txBody>
          <a:bodyPr wrap="square">
            <a:spAutoFit/>
          </a:bodyPr>
          <a:lstStyle/>
          <a:p>
            <a:pPr indent="457200"/>
            <a:r>
              <a:rPr lang="en-US" sz="2400" dirty="0" err="1">
                <a:effectLst/>
                <a:latin typeface="Times New Roman" panose="02020603050405020304" pitchFamily="18" charset="0"/>
                <a:ea typeface="Times New Roman" panose="02020603050405020304" pitchFamily="18" charset="0"/>
              </a:rPr>
              <a:t>Thay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vì</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phân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tách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loại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trừ</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mới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thêm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ta </a:t>
            </a:r>
            <a:r>
              <a:rPr lang="en-US" sz="2400" dirty="0" err="1">
                <a:effectLst/>
                <a:latin typeface="Times New Roman" panose="02020603050405020304" pitchFamily="18" charset="0"/>
                <a:ea typeface="Times New Roman" panose="02020603050405020304" pitchFamily="18" charset="0"/>
              </a:rPr>
              <a:t>sẽ</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chúng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cùng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nhau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luôn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Bỏ</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khi</a:t>
            </a:r>
            <a:r>
              <a:rPr lang="en-US" sz="2400" dirty="0">
                <a:effectLst/>
                <a:latin typeface="Times New Roman" panose="02020603050405020304" pitchFamily="18" charset="0"/>
                <a:ea typeface="Times New Roman" panose="02020603050405020304" pitchFamily="18" charset="0"/>
              </a:rPr>
              <a:t> </a:t>
            </a:r>
            <a:r>
              <a:rPr lang="en-US" sz="2400" spc="-15" dirty="0" err="1">
                <a:effectLst/>
                <a:latin typeface="Times New Roman" panose="02020603050405020304" pitchFamily="18" charset="0"/>
                <a:ea typeface="Times New Roman" panose="02020603050405020304" pitchFamily="18" charset="0"/>
              </a:rPr>
              <a:t>mà</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ta </a:t>
            </a:r>
            <a:r>
              <a:rPr lang="en-US" sz="2400" dirty="0" err="1">
                <a:effectLst/>
                <a:latin typeface="Times New Roman" panose="02020603050405020304" pitchFamily="18" charset="0"/>
                <a:ea typeface="Times New Roman" panose="02020603050405020304" pitchFamily="18" charset="0"/>
              </a:rPr>
              <a:t>thay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bằng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mới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mới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khi</a:t>
            </a:r>
            <a:r>
              <a:rPr lang="en-US" sz="2400" dirty="0">
                <a:effectLst/>
                <a:latin typeface="Times New Roman" panose="02020603050405020304" pitchFamily="18" charset="0"/>
                <a:ea typeface="Times New Roman" panose="02020603050405020304" pitchFamily="18" charset="0"/>
              </a:rPr>
              <a:t> ta </a:t>
            </a:r>
            <a:r>
              <a:rPr lang="en-US" sz="2400" dirty="0" err="1">
                <a:effectLst/>
                <a:latin typeface="Times New Roman" panose="02020603050405020304" pitchFamily="18" charset="0"/>
                <a:ea typeface="Times New Roman" panose="02020603050405020304" pitchFamily="18" charset="0"/>
              </a:rPr>
              <a:t>bỏ</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cũ</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a:t>
            </a:r>
          </a:p>
        </p:txBody>
      </p:sp>
      <p:pic>
        <p:nvPicPr>
          <p:cNvPr id="8" name="image70.png" descr="Diagram&#10;&#10;Description automatically generated">
            <a:extLst>
              <a:ext uri="{FF2B5EF4-FFF2-40B4-BE49-F238E27FC236}">
                <a16:creationId xmlns:a16="http://schemas.microsoft.com/office/drawing/2014/main" id="{F7D3F4F3-E32F-43E0-A530-9F92BFE122AD}"/>
              </a:ext>
            </a:extLst>
          </p:cNvPr>
          <p:cNvPicPr>
            <a:picLocks noChangeAspect="1"/>
          </p:cNvPicPr>
          <p:nvPr/>
        </p:nvPicPr>
        <p:blipFill>
          <a:blip r:embed="rId2" cstate="print"/>
          <a:stretch>
            <a:fillRect/>
          </a:stretch>
        </p:blipFill>
        <p:spPr>
          <a:xfrm>
            <a:off x="3686175" y="3482459"/>
            <a:ext cx="6539784" cy="2066685"/>
          </a:xfrm>
          <a:prstGeom prst="rect">
            <a:avLst/>
          </a:prstGeom>
        </p:spPr>
      </p:pic>
      <p:sp>
        <p:nvSpPr>
          <p:cNvPr id="9" name="TextBox 8">
            <a:extLst>
              <a:ext uri="{FF2B5EF4-FFF2-40B4-BE49-F238E27FC236}">
                <a16:creationId xmlns:a16="http://schemas.microsoft.com/office/drawing/2014/main" id="{8BC5C3AD-1BD2-4FAF-86FE-0C90CF658398}"/>
              </a:ext>
            </a:extLst>
          </p:cNvPr>
          <p:cNvSpPr txBox="1"/>
          <p:nvPr/>
        </p:nvSpPr>
        <p:spPr>
          <a:xfrm>
            <a:off x="3686175" y="5697853"/>
            <a:ext cx="6096000" cy="369332"/>
          </a:xfrm>
          <a:prstGeom prst="rect">
            <a:avLst/>
          </a:prstGeom>
          <a:noFill/>
        </p:spPr>
        <p:txBody>
          <a:bodyPr wrap="square">
            <a:spAutoFit/>
          </a:bodyPr>
          <a:lstStyle/>
          <a:p>
            <a:r>
              <a:rPr lang="en-US" sz="1800" i="1" dirty="0" err="1">
                <a:effectLst/>
                <a:latin typeface="Times New Roman" panose="02020603050405020304" pitchFamily="18" charset="0"/>
                <a:ea typeface="Times New Roman" panose="02020603050405020304" pitchFamily="18" charset="0"/>
              </a:rPr>
              <a:t>Hình</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Biến</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thể</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nối</a:t>
            </a:r>
            <a:r>
              <a:rPr lang="en-US" sz="1800" i="1" dirty="0">
                <a:effectLst/>
                <a:latin typeface="Times New Roman" panose="02020603050405020304" pitchFamily="18" charset="0"/>
                <a:ea typeface="Times New Roman" panose="02020603050405020304" pitchFamily="18" charset="0"/>
              </a:rPr>
              <a:t> 2 </a:t>
            </a:r>
            <a:r>
              <a:rPr lang="en-US" sz="1800" i="1" dirty="0" err="1">
                <a:effectLst/>
                <a:latin typeface="Times New Roman" panose="02020603050405020304" pitchFamily="18" charset="0"/>
                <a:ea typeface="Times New Roman" panose="02020603050405020304" pitchFamily="18" charset="0"/>
              </a:rPr>
              <a:t>cổng</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loại</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trừ</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và</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đầu</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vào</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với</a:t>
            </a:r>
            <a:r>
              <a:rPr lang="en-US" sz="1800" i="1" dirty="0">
                <a:effectLst/>
                <a:latin typeface="Times New Roman" panose="02020603050405020304" pitchFamily="18" charset="0"/>
                <a:ea typeface="Times New Roman" panose="02020603050405020304" pitchFamily="18" charset="0"/>
              </a:rPr>
              <a:t> </a:t>
            </a:r>
            <a:r>
              <a:rPr lang="en-US" sz="1800" i="1" dirty="0" err="1">
                <a:effectLst/>
                <a:latin typeface="Times New Roman" panose="02020603050405020304" pitchFamily="18" charset="0"/>
                <a:ea typeface="Times New Roman" panose="02020603050405020304" pitchFamily="18" charset="0"/>
              </a:rPr>
              <a:t>nhau</a:t>
            </a:r>
            <a:r>
              <a:rPr lang="en-US" sz="1800" i="1" dirty="0">
                <a:effectLst/>
                <a:latin typeface="Times New Roman" panose="02020603050405020304" pitchFamily="18" charset="0"/>
                <a:ea typeface="Times New Roman" panose="02020603050405020304" pitchFamily="18" charset="0"/>
              </a:rPr>
              <a:t>.</a:t>
            </a:r>
            <a:endParaRPr lang="en-US" dirty="0"/>
          </a:p>
        </p:txBody>
      </p:sp>
    </p:spTree>
    <p:extLst>
      <p:ext uri="{BB962C8B-B14F-4D97-AF65-F5344CB8AC3E}">
        <p14:creationId xmlns:p14="http://schemas.microsoft.com/office/powerpoint/2010/main" val="456360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F9D5A-854E-45EB-9F75-7F196D3C4A23}"/>
              </a:ext>
            </a:extLst>
          </p:cNvPr>
          <p:cNvSpPr>
            <a:spLocks noGrp="1"/>
          </p:cNvSpPr>
          <p:nvPr>
            <p:ph type="title"/>
          </p:nvPr>
        </p:nvSpPr>
        <p:spPr>
          <a:xfrm>
            <a:off x="0" y="460714"/>
            <a:ext cx="7989093" cy="542924"/>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000" dirty="0"/>
              <a:t>1.3.2. </a:t>
            </a:r>
            <a:r>
              <a:rPr lang="en-US" sz="3000" dirty="0" err="1"/>
              <a:t>Biến</a:t>
            </a:r>
            <a:r>
              <a:rPr lang="en-US" sz="3000" dirty="0"/>
              <a:t> </a:t>
            </a:r>
            <a:r>
              <a:rPr lang="en-US" sz="3000" dirty="0" err="1"/>
              <a:t>thể</a:t>
            </a:r>
            <a:r>
              <a:rPr lang="en-US" sz="3000" dirty="0"/>
              <a:t> Gated Recurrent Unit (GRU)</a:t>
            </a:r>
          </a:p>
        </p:txBody>
      </p:sp>
      <p:sp>
        <p:nvSpPr>
          <p:cNvPr id="6" name="TextBox 5">
            <a:extLst>
              <a:ext uri="{FF2B5EF4-FFF2-40B4-BE49-F238E27FC236}">
                <a16:creationId xmlns:a16="http://schemas.microsoft.com/office/drawing/2014/main" id="{6F50C646-8FE9-4A93-9681-0E14A7038A0D}"/>
              </a:ext>
            </a:extLst>
          </p:cNvPr>
          <p:cNvSpPr txBox="1"/>
          <p:nvPr/>
        </p:nvSpPr>
        <p:spPr>
          <a:xfrm>
            <a:off x="1028699" y="1293381"/>
            <a:ext cx="7191375" cy="1938992"/>
          </a:xfrm>
          <a:prstGeom prst="rect">
            <a:avLst/>
          </a:prstGeom>
          <a:solidFill>
            <a:schemeClr val="accent4">
              <a:lumMod val="40000"/>
              <a:lumOff val="60000"/>
            </a:schemeClr>
          </a:solidFill>
        </p:spPr>
        <p:txBody>
          <a:bodyPr wrap="square">
            <a:spAutoFit/>
          </a:bodyPr>
          <a:lstStyle/>
          <a:p>
            <a:pPr indent="457200"/>
            <a:r>
              <a:rPr lang="en-US" sz="2400" dirty="0" err="1">
                <a:effectLst/>
                <a:latin typeface="Times New Roman" panose="02020603050405020304" pitchFamily="18" charset="0"/>
                <a:ea typeface="Times New Roman" panose="02020603050405020304" pitchFamily="18" charset="0"/>
              </a:rPr>
              <a:t>Thay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vì</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phân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tách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loại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trừ</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mới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thêm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ta </a:t>
            </a:r>
            <a:r>
              <a:rPr lang="en-US" sz="2400" dirty="0" err="1">
                <a:effectLst/>
                <a:latin typeface="Times New Roman" panose="02020603050405020304" pitchFamily="18" charset="0"/>
                <a:ea typeface="Times New Roman" panose="02020603050405020304" pitchFamily="18" charset="0"/>
              </a:rPr>
              <a:t>sẽ</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định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chúng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cùng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nhau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luôn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Bỏ</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khi</a:t>
            </a:r>
            <a:r>
              <a:rPr lang="en-US" sz="2400" dirty="0">
                <a:effectLst/>
                <a:latin typeface="Times New Roman" panose="02020603050405020304" pitchFamily="18" charset="0"/>
                <a:ea typeface="Times New Roman" panose="02020603050405020304" pitchFamily="18" charset="0"/>
              </a:rPr>
              <a:t> </a:t>
            </a:r>
            <a:r>
              <a:rPr lang="en-US" sz="2400" spc="-15" dirty="0" err="1">
                <a:effectLst/>
                <a:latin typeface="Times New Roman" panose="02020603050405020304" pitchFamily="18" charset="0"/>
                <a:ea typeface="Times New Roman" panose="02020603050405020304" pitchFamily="18" charset="0"/>
              </a:rPr>
              <a:t>mà</a:t>
            </a:r>
            <a:r>
              <a:rPr lang="en-US" sz="2400" spc="-1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ta </a:t>
            </a:r>
            <a:r>
              <a:rPr lang="en-US" sz="2400" dirty="0" err="1">
                <a:effectLst/>
                <a:latin typeface="Times New Roman" panose="02020603050405020304" pitchFamily="18" charset="0"/>
                <a:ea typeface="Times New Roman" panose="02020603050405020304" pitchFamily="18" charset="0"/>
              </a:rPr>
              <a:t>thay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bằng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mới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mới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khi</a:t>
            </a:r>
            <a:r>
              <a:rPr lang="en-US" sz="2400" dirty="0">
                <a:effectLst/>
                <a:latin typeface="Times New Roman" panose="02020603050405020304" pitchFamily="18" charset="0"/>
                <a:ea typeface="Times New Roman" panose="02020603050405020304" pitchFamily="18" charset="0"/>
              </a:rPr>
              <a:t> ta </a:t>
            </a:r>
            <a:r>
              <a:rPr lang="en-US" sz="2400" dirty="0" err="1">
                <a:effectLst/>
                <a:latin typeface="Times New Roman" panose="02020603050405020304" pitchFamily="18" charset="0"/>
                <a:ea typeface="Times New Roman" panose="02020603050405020304" pitchFamily="18" charset="0"/>
              </a:rPr>
              <a:t>bỏ</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cũ</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nào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a:t>
            </a:r>
          </a:p>
        </p:txBody>
      </p:sp>
      <p:pic>
        <p:nvPicPr>
          <p:cNvPr id="2049" name="image71.png" descr="A picture containing text, clock&#10;&#10;Description automatically generated">
            <a:extLst>
              <a:ext uri="{FF2B5EF4-FFF2-40B4-BE49-F238E27FC236}">
                <a16:creationId xmlns:a16="http://schemas.microsoft.com/office/drawing/2014/main" id="{5CA5E843-42D7-471A-AEF6-5C5DFC0C0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2256" y="3482708"/>
            <a:ext cx="6988176" cy="221324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0302CA-FFF5-4E63-A2E9-600EED13193D}"/>
              </a:ext>
            </a:extLst>
          </p:cNvPr>
          <p:cNvSpPr txBox="1"/>
          <p:nvPr/>
        </p:nvSpPr>
        <p:spPr>
          <a:xfrm>
            <a:off x="2669381" y="5844659"/>
            <a:ext cx="6100762" cy="369332"/>
          </a:xfrm>
          <a:prstGeom prst="rect">
            <a:avLst/>
          </a:prstGeom>
          <a:noFill/>
        </p:spPr>
        <p:txBody>
          <a:bodyPr wrap="square">
            <a:spAutoFit/>
          </a:bodyPr>
          <a:lstStyle/>
          <a:p>
            <a:pPr marL="657860" marR="208915" indent="256540" algn="ctr">
              <a:spcBef>
                <a:spcPts val="445"/>
              </a:spcBef>
              <a:spcAft>
                <a:spcPts val="0"/>
              </a:spcAft>
            </a:pPr>
            <a:r>
              <a:rPr lang="vi-VN" sz="1800" i="1" dirty="0">
                <a:effectLst/>
                <a:latin typeface="Times New Roman" panose="02020603050405020304" pitchFamily="18" charset="0"/>
                <a:ea typeface="Times New Roman" panose="02020603050405020304" pitchFamily="18" charset="0"/>
              </a:rPr>
              <a:t>Hình. Biến thể Gated Recurrent Unit</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38008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1"/>
          <p:cNvSpPr txBox="1">
            <a:spLocks noGrp="1"/>
          </p:cNvSpPr>
          <p:nvPr>
            <p:ph type="ctrTitle"/>
          </p:nvPr>
        </p:nvSpPr>
        <p:spPr>
          <a:xfrm>
            <a:off x="364896" y="2545293"/>
            <a:ext cx="11360800" cy="1942000"/>
          </a:xfrm>
          <a:prstGeom prst="rect">
            <a:avLst/>
          </a:prstGeom>
        </p:spPr>
        <p:txBody>
          <a:bodyPr spcFirstLastPara="1" wrap="square" lIns="121900" tIns="121900" rIns="121900" bIns="121900" anchor="b" anchorCtr="0">
            <a:noAutofit/>
          </a:bodyPr>
          <a:lstStyle/>
          <a:p>
            <a:r>
              <a:rPr lang="en-US" sz="4267" dirty="0" err="1">
                <a:latin typeface="Amasis MT Pro" panose="02040504050005020304" pitchFamily="18" charset="0"/>
              </a:rPr>
              <a:t>GV.Lê</a:t>
            </a:r>
            <a:r>
              <a:rPr lang="en-US" sz="4267" dirty="0">
                <a:latin typeface="Amasis MT Pro" panose="02040504050005020304" pitchFamily="18" charset="0"/>
              </a:rPr>
              <a:t> Anh </a:t>
            </a:r>
            <a:r>
              <a:rPr lang="en-US" sz="4267" dirty="0" err="1">
                <a:latin typeface="Amasis MT Pro" panose="02040504050005020304" pitchFamily="18" charset="0"/>
              </a:rPr>
              <a:t>Cường</a:t>
            </a:r>
            <a:br>
              <a:rPr lang="en-US" sz="4267" dirty="0">
                <a:latin typeface="Amasis MT Pro" panose="02040504050005020304" pitchFamily="18" charset="0"/>
              </a:rPr>
            </a:br>
            <a:r>
              <a:rPr lang="en-US" sz="4267" dirty="0">
                <a:latin typeface="Amasis MT Pro" panose="02040504050005020304" pitchFamily="18" charset="0"/>
              </a:rPr>
              <a:t>SV1:Nguyễn Phan Minh Khang-51900351</a:t>
            </a:r>
            <a:br>
              <a:rPr lang="en-US" sz="4267" dirty="0">
                <a:latin typeface="Amasis MT Pro" panose="02040504050005020304" pitchFamily="18" charset="0"/>
              </a:rPr>
            </a:br>
            <a:r>
              <a:rPr lang="en-US" sz="4267" dirty="0">
                <a:latin typeface="Amasis MT Pro" panose="02040504050005020304" pitchFamily="18" charset="0"/>
              </a:rPr>
              <a:t>SV2: Lê </a:t>
            </a:r>
            <a:r>
              <a:rPr lang="en-US" sz="4267" dirty="0" err="1">
                <a:latin typeface="Amasis MT Pro" panose="02040504050005020304" pitchFamily="18" charset="0"/>
              </a:rPr>
              <a:t>Ngọc</a:t>
            </a:r>
            <a:r>
              <a:rPr lang="en-US" sz="4267" dirty="0">
                <a:latin typeface="Amasis MT Pro" panose="02040504050005020304" pitchFamily="18" charset="0"/>
              </a:rPr>
              <a:t> </a:t>
            </a:r>
            <a:r>
              <a:rPr lang="en-US" sz="4267" dirty="0" err="1">
                <a:latin typeface="Amasis MT Pro" panose="02040504050005020304" pitchFamily="18" charset="0"/>
              </a:rPr>
              <a:t>Phương</a:t>
            </a:r>
            <a:r>
              <a:rPr lang="en-US" sz="4267" dirty="0">
                <a:latin typeface="Amasis MT Pro" panose="02040504050005020304" pitchFamily="18" charset="0"/>
              </a:rPr>
              <a:t> Vi-51900464</a:t>
            </a:r>
            <a:br>
              <a:rPr lang="en-US" sz="4267" dirty="0">
                <a:latin typeface="Amasis MT Pro" panose="02040504050005020304" pitchFamily="18" charset="0"/>
              </a:rPr>
            </a:br>
            <a:r>
              <a:rPr lang="en-US" sz="4267" dirty="0">
                <a:latin typeface="Amasis MT Pro" panose="02040504050005020304" pitchFamily="18" charset="0"/>
              </a:rPr>
              <a:t>SV3: </a:t>
            </a:r>
            <a:r>
              <a:rPr lang="en-US" sz="4267" dirty="0" err="1">
                <a:latin typeface="Amasis MT Pro" panose="02040504050005020304" pitchFamily="18" charset="0"/>
              </a:rPr>
              <a:t>Trần</a:t>
            </a:r>
            <a:r>
              <a:rPr lang="en-US" sz="4267" dirty="0">
                <a:latin typeface="Amasis MT Pro" panose="02040504050005020304" pitchFamily="18" charset="0"/>
              </a:rPr>
              <a:t> Minh Phi-51900408</a:t>
            </a:r>
            <a:endParaRPr sz="4267" dirty="0">
              <a:latin typeface="Amasis MT Pro" panose="02040504050005020304" pitchFamily="18" charset="0"/>
            </a:endParaRPr>
          </a:p>
        </p:txBody>
      </p:sp>
      <p:grpSp>
        <p:nvGrpSpPr>
          <p:cNvPr id="328" name="Google Shape;328;p21"/>
          <p:cNvGrpSpPr/>
          <p:nvPr/>
        </p:nvGrpSpPr>
        <p:grpSpPr>
          <a:xfrm>
            <a:off x="7133522" y="133736"/>
            <a:ext cx="561205" cy="664321"/>
            <a:chOff x="5350141" y="100301"/>
            <a:chExt cx="420904" cy="498241"/>
          </a:xfrm>
        </p:grpSpPr>
        <p:sp>
          <p:nvSpPr>
            <p:cNvPr id="329" name="Google Shape;329;p21"/>
            <p:cNvSpPr/>
            <p:nvPr/>
          </p:nvSpPr>
          <p:spPr>
            <a:xfrm>
              <a:off x="5379886" y="136118"/>
              <a:ext cx="286978" cy="165098"/>
            </a:xfrm>
            <a:custGeom>
              <a:avLst/>
              <a:gdLst/>
              <a:ahLst/>
              <a:cxnLst/>
              <a:rect l="l" t="t" r="r" b="b"/>
              <a:pathLst>
                <a:path w="8672" h="4989" extrusionOk="0">
                  <a:moveTo>
                    <a:pt x="6242" y="1710"/>
                  </a:moveTo>
                  <a:lnTo>
                    <a:pt x="6242" y="1710"/>
                  </a:lnTo>
                  <a:cubicBezTo>
                    <a:pt x="6071" y="1796"/>
                    <a:pt x="5899" y="1880"/>
                    <a:pt x="5726" y="1960"/>
                  </a:cubicBezTo>
                  <a:cubicBezTo>
                    <a:pt x="5898" y="1877"/>
                    <a:pt x="6069" y="1793"/>
                    <a:pt x="6242" y="1710"/>
                  </a:cubicBezTo>
                  <a:close/>
                  <a:moveTo>
                    <a:pt x="7348" y="1"/>
                  </a:moveTo>
                  <a:cubicBezTo>
                    <a:pt x="7282" y="1"/>
                    <a:pt x="7214" y="8"/>
                    <a:pt x="7146" y="24"/>
                  </a:cubicBezTo>
                  <a:cubicBezTo>
                    <a:pt x="6725" y="119"/>
                    <a:pt x="6287" y="534"/>
                    <a:pt x="5902" y="742"/>
                  </a:cubicBezTo>
                  <a:cubicBezTo>
                    <a:pt x="5381" y="1024"/>
                    <a:pt x="4844" y="1271"/>
                    <a:pt x="4305" y="1514"/>
                  </a:cubicBezTo>
                  <a:cubicBezTo>
                    <a:pt x="3069" y="2075"/>
                    <a:pt x="1824" y="2611"/>
                    <a:pt x="526" y="3012"/>
                  </a:cubicBezTo>
                  <a:cubicBezTo>
                    <a:pt x="1" y="3175"/>
                    <a:pt x="70" y="3862"/>
                    <a:pt x="453" y="4038"/>
                  </a:cubicBezTo>
                  <a:cubicBezTo>
                    <a:pt x="468" y="4146"/>
                    <a:pt x="514" y="4245"/>
                    <a:pt x="586" y="4326"/>
                  </a:cubicBezTo>
                  <a:cubicBezTo>
                    <a:pt x="1035" y="4810"/>
                    <a:pt x="1514" y="4989"/>
                    <a:pt x="2003" y="4989"/>
                  </a:cubicBezTo>
                  <a:cubicBezTo>
                    <a:pt x="2531" y="4989"/>
                    <a:pt x="3071" y="4782"/>
                    <a:pt x="3603" y="4527"/>
                  </a:cubicBezTo>
                  <a:cubicBezTo>
                    <a:pt x="3613" y="4527"/>
                    <a:pt x="3623" y="4527"/>
                    <a:pt x="3633" y="4527"/>
                  </a:cubicBezTo>
                  <a:cubicBezTo>
                    <a:pt x="3664" y="4527"/>
                    <a:pt x="3695" y="4525"/>
                    <a:pt x="3726" y="4521"/>
                  </a:cubicBezTo>
                  <a:cubicBezTo>
                    <a:pt x="4923" y="4348"/>
                    <a:pt x="7363" y="3737"/>
                    <a:pt x="8147" y="2453"/>
                  </a:cubicBezTo>
                  <a:cubicBezTo>
                    <a:pt x="8342" y="2254"/>
                    <a:pt x="8478" y="2024"/>
                    <a:pt x="8530" y="1758"/>
                  </a:cubicBezTo>
                  <a:cubicBezTo>
                    <a:pt x="8671" y="1013"/>
                    <a:pt x="8114" y="1"/>
                    <a:pt x="7348" y="1"/>
                  </a:cubicBezTo>
                  <a:close/>
                </a:path>
              </a:pathLst>
            </a:custGeom>
            <a:solidFill>
              <a:srgbClr val="FEB8B3"/>
            </a:solidFill>
            <a:ln>
              <a:noFill/>
            </a:ln>
          </p:spPr>
          <p:txBody>
            <a:bodyPr spcFirstLastPara="1" wrap="square" lIns="121900" tIns="121900" rIns="121900" bIns="121900" anchor="ctr" anchorCtr="0">
              <a:noAutofit/>
            </a:bodyPr>
            <a:lstStyle/>
            <a:p>
              <a:endParaRPr sz="2400"/>
            </a:p>
          </p:txBody>
        </p:sp>
        <p:sp>
          <p:nvSpPr>
            <p:cNvPr id="330" name="Google Shape;330;p21"/>
            <p:cNvSpPr/>
            <p:nvPr/>
          </p:nvSpPr>
          <p:spPr>
            <a:xfrm>
              <a:off x="5350141" y="100301"/>
              <a:ext cx="420904" cy="498241"/>
            </a:xfrm>
            <a:custGeom>
              <a:avLst/>
              <a:gdLst/>
              <a:ahLst/>
              <a:cxnLst/>
              <a:rect l="l" t="t" r="r" b="b"/>
              <a:pathLst>
                <a:path w="12719" h="15056" extrusionOk="0">
                  <a:moveTo>
                    <a:pt x="8495" y="811"/>
                  </a:moveTo>
                  <a:cubicBezTo>
                    <a:pt x="8825" y="1461"/>
                    <a:pt x="9135" y="2114"/>
                    <a:pt x="9430" y="2769"/>
                  </a:cubicBezTo>
                  <a:cubicBezTo>
                    <a:pt x="7200" y="4197"/>
                    <a:pt x="5258" y="5404"/>
                    <a:pt x="2592" y="5932"/>
                  </a:cubicBezTo>
                  <a:cubicBezTo>
                    <a:pt x="2590" y="5932"/>
                    <a:pt x="2589" y="5935"/>
                    <a:pt x="2587" y="5935"/>
                  </a:cubicBezTo>
                  <a:cubicBezTo>
                    <a:pt x="2146" y="5298"/>
                    <a:pt x="1667" y="4690"/>
                    <a:pt x="1149" y="4116"/>
                  </a:cubicBezTo>
                  <a:cubicBezTo>
                    <a:pt x="1151" y="4115"/>
                    <a:pt x="1153" y="4115"/>
                    <a:pt x="1155" y="4115"/>
                  </a:cubicBezTo>
                  <a:cubicBezTo>
                    <a:pt x="1157" y="4115"/>
                    <a:pt x="1159" y="4115"/>
                    <a:pt x="1161" y="4114"/>
                  </a:cubicBezTo>
                  <a:cubicBezTo>
                    <a:pt x="3738" y="3350"/>
                    <a:pt x="6202" y="2207"/>
                    <a:pt x="8495" y="811"/>
                  </a:cubicBezTo>
                  <a:close/>
                  <a:moveTo>
                    <a:pt x="10656" y="8126"/>
                  </a:moveTo>
                  <a:cubicBezTo>
                    <a:pt x="10936" y="8126"/>
                    <a:pt x="11222" y="8168"/>
                    <a:pt x="11510" y="8225"/>
                  </a:cubicBezTo>
                  <a:cubicBezTo>
                    <a:pt x="11668" y="8724"/>
                    <a:pt x="11821" y="9227"/>
                    <a:pt x="11967" y="9738"/>
                  </a:cubicBezTo>
                  <a:cubicBezTo>
                    <a:pt x="11990" y="9822"/>
                    <a:pt x="12043" y="9894"/>
                    <a:pt x="12117" y="9942"/>
                  </a:cubicBezTo>
                  <a:cubicBezTo>
                    <a:pt x="11912" y="10848"/>
                    <a:pt x="10993" y="11516"/>
                    <a:pt x="10156" y="11516"/>
                  </a:cubicBezTo>
                  <a:cubicBezTo>
                    <a:pt x="9586" y="11516"/>
                    <a:pt x="9055" y="11207"/>
                    <a:pt x="8812" y="10453"/>
                  </a:cubicBezTo>
                  <a:cubicBezTo>
                    <a:pt x="8600" y="9802"/>
                    <a:pt x="8862" y="9034"/>
                    <a:pt x="9366" y="8589"/>
                  </a:cubicBezTo>
                  <a:cubicBezTo>
                    <a:pt x="9763" y="8239"/>
                    <a:pt x="10201" y="8126"/>
                    <a:pt x="10656" y="8126"/>
                  </a:cubicBezTo>
                  <a:close/>
                  <a:moveTo>
                    <a:pt x="3445" y="11407"/>
                  </a:moveTo>
                  <a:cubicBezTo>
                    <a:pt x="3785" y="11407"/>
                    <a:pt x="4095" y="11506"/>
                    <a:pt x="4303" y="11734"/>
                  </a:cubicBezTo>
                  <a:cubicBezTo>
                    <a:pt x="4351" y="11789"/>
                    <a:pt x="4423" y="11821"/>
                    <a:pt x="4496" y="11821"/>
                  </a:cubicBezTo>
                  <a:cubicBezTo>
                    <a:pt x="4508" y="11821"/>
                    <a:pt x="4520" y="11820"/>
                    <a:pt x="4532" y="11818"/>
                  </a:cubicBezTo>
                  <a:cubicBezTo>
                    <a:pt x="4667" y="12274"/>
                    <a:pt x="4793" y="12739"/>
                    <a:pt x="4900" y="13212"/>
                  </a:cubicBezTo>
                  <a:cubicBezTo>
                    <a:pt x="4925" y="13322"/>
                    <a:pt x="5003" y="13394"/>
                    <a:pt x="5096" y="13434"/>
                  </a:cubicBezTo>
                  <a:cubicBezTo>
                    <a:pt x="4733" y="14057"/>
                    <a:pt x="4063" y="14389"/>
                    <a:pt x="3367" y="14389"/>
                  </a:cubicBezTo>
                  <a:cubicBezTo>
                    <a:pt x="2798" y="14389"/>
                    <a:pt x="2210" y="14167"/>
                    <a:pt x="1756" y="13703"/>
                  </a:cubicBezTo>
                  <a:cubicBezTo>
                    <a:pt x="687" y="12614"/>
                    <a:pt x="2255" y="11407"/>
                    <a:pt x="3445" y="11407"/>
                  </a:cubicBezTo>
                  <a:close/>
                  <a:moveTo>
                    <a:pt x="8464" y="1"/>
                  </a:moveTo>
                  <a:cubicBezTo>
                    <a:pt x="8337" y="1"/>
                    <a:pt x="8214" y="110"/>
                    <a:pt x="8230" y="252"/>
                  </a:cubicBezTo>
                  <a:cubicBezTo>
                    <a:pt x="8211" y="256"/>
                    <a:pt x="8194" y="262"/>
                    <a:pt x="8178" y="270"/>
                  </a:cubicBezTo>
                  <a:cubicBezTo>
                    <a:pt x="5883" y="1618"/>
                    <a:pt x="3520" y="2697"/>
                    <a:pt x="1028" y="3630"/>
                  </a:cubicBezTo>
                  <a:cubicBezTo>
                    <a:pt x="941" y="3661"/>
                    <a:pt x="877" y="3737"/>
                    <a:pt x="863" y="3829"/>
                  </a:cubicBezTo>
                  <a:cubicBezTo>
                    <a:pt x="840" y="3821"/>
                    <a:pt x="816" y="3817"/>
                    <a:pt x="792" y="3817"/>
                  </a:cubicBezTo>
                  <a:cubicBezTo>
                    <a:pt x="623" y="3817"/>
                    <a:pt x="450" y="4006"/>
                    <a:pt x="575" y="4171"/>
                  </a:cubicBezTo>
                  <a:cubicBezTo>
                    <a:pt x="2148" y="6261"/>
                    <a:pt x="3388" y="8455"/>
                    <a:pt x="4228" y="10868"/>
                  </a:cubicBezTo>
                  <a:cubicBezTo>
                    <a:pt x="3994" y="10751"/>
                    <a:pt x="3725" y="10698"/>
                    <a:pt x="3443" y="10698"/>
                  </a:cubicBezTo>
                  <a:cubicBezTo>
                    <a:pt x="1923" y="10698"/>
                    <a:pt x="0" y="12248"/>
                    <a:pt x="889" y="13752"/>
                  </a:cubicBezTo>
                  <a:cubicBezTo>
                    <a:pt x="1404" y="14626"/>
                    <a:pt x="2407" y="15056"/>
                    <a:pt x="3367" y="15056"/>
                  </a:cubicBezTo>
                  <a:cubicBezTo>
                    <a:pt x="4595" y="15056"/>
                    <a:pt x="5752" y="14351"/>
                    <a:pt x="5722" y="12968"/>
                  </a:cubicBezTo>
                  <a:cubicBezTo>
                    <a:pt x="5722" y="12958"/>
                    <a:pt x="5729" y="12947"/>
                    <a:pt x="5727" y="12936"/>
                  </a:cubicBezTo>
                  <a:cubicBezTo>
                    <a:pt x="5726" y="12930"/>
                    <a:pt x="5722" y="12924"/>
                    <a:pt x="5721" y="12918"/>
                  </a:cubicBezTo>
                  <a:cubicBezTo>
                    <a:pt x="5718" y="12807"/>
                    <a:pt x="5707" y="12697"/>
                    <a:pt x="5689" y="12588"/>
                  </a:cubicBezTo>
                  <a:cubicBezTo>
                    <a:pt x="5676" y="12503"/>
                    <a:pt x="5618" y="12470"/>
                    <a:pt x="5556" y="12470"/>
                  </a:cubicBezTo>
                  <a:cubicBezTo>
                    <a:pt x="5553" y="12470"/>
                    <a:pt x="5551" y="12470"/>
                    <a:pt x="5548" y="12471"/>
                  </a:cubicBezTo>
                  <a:cubicBezTo>
                    <a:pt x="5502" y="12380"/>
                    <a:pt x="5456" y="12290"/>
                    <a:pt x="5418" y="12202"/>
                  </a:cubicBezTo>
                  <a:cubicBezTo>
                    <a:pt x="5412" y="12189"/>
                    <a:pt x="5404" y="12178"/>
                    <a:pt x="5393" y="12167"/>
                  </a:cubicBezTo>
                  <a:cubicBezTo>
                    <a:pt x="5341" y="11965"/>
                    <a:pt x="5292" y="11763"/>
                    <a:pt x="5231" y="11562"/>
                  </a:cubicBezTo>
                  <a:cubicBezTo>
                    <a:pt x="5121" y="11178"/>
                    <a:pt x="4998" y="10796"/>
                    <a:pt x="4863" y="10420"/>
                  </a:cubicBezTo>
                  <a:cubicBezTo>
                    <a:pt x="4585" y="9636"/>
                    <a:pt x="4260" y="8868"/>
                    <a:pt x="3889" y="8124"/>
                  </a:cubicBezTo>
                  <a:cubicBezTo>
                    <a:pt x="3584" y="7523"/>
                    <a:pt x="3247" y="6940"/>
                    <a:pt x="2878" y="6376"/>
                  </a:cubicBezTo>
                  <a:cubicBezTo>
                    <a:pt x="5263" y="6042"/>
                    <a:pt x="7959" y="5097"/>
                    <a:pt x="9695" y="3367"/>
                  </a:cubicBezTo>
                  <a:cubicBezTo>
                    <a:pt x="10284" y="4718"/>
                    <a:pt x="10801" y="6090"/>
                    <a:pt x="11268" y="7494"/>
                  </a:cubicBezTo>
                  <a:cubicBezTo>
                    <a:pt x="11083" y="7447"/>
                    <a:pt x="10896" y="7425"/>
                    <a:pt x="10710" y="7425"/>
                  </a:cubicBezTo>
                  <a:cubicBezTo>
                    <a:pt x="8966" y="7425"/>
                    <a:pt x="7318" y="9384"/>
                    <a:pt x="8361" y="11120"/>
                  </a:cubicBezTo>
                  <a:cubicBezTo>
                    <a:pt x="8771" y="11798"/>
                    <a:pt x="9512" y="12210"/>
                    <a:pt x="10274" y="12210"/>
                  </a:cubicBezTo>
                  <a:cubicBezTo>
                    <a:pt x="10537" y="12210"/>
                    <a:pt x="10802" y="12161"/>
                    <a:pt x="11057" y="12057"/>
                  </a:cubicBezTo>
                  <a:cubicBezTo>
                    <a:pt x="11947" y="11694"/>
                    <a:pt x="12719" y="10766"/>
                    <a:pt x="12642" y="9789"/>
                  </a:cubicBezTo>
                  <a:cubicBezTo>
                    <a:pt x="12682" y="9712"/>
                    <a:pt x="12693" y="9625"/>
                    <a:pt x="12674" y="9542"/>
                  </a:cubicBezTo>
                  <a:cubicBezTo>
                    <a:pt x="11948" y="6206"/>
                    <a:pt x="10541" y="2950"/>
                    <a:pt x="8654" y="109"/>
                  </a:cubicBezTo>
                  <a:cubicBezTo>
                    <a:pt x="8603" y="33"/>
                    <a:pt x="8533" y="1"/>
                    <a:pt x="846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36" name="Google Shape;336;p21"/>
          <p:cNvGrpSpPr/>
          <p:nvPr/>
        </p:nvGrpSpPr>
        <p:grpSpPr>
          <a:xfrm>
            <a:off x="10779551" y="4184327"/>
            <a:ext cx="1368839" cy="1409123"/>
            <a:chOff x="8084663" y="3138245"/>
            <a:chExt cx="1026629" cy="1056842"/>
          </a:xfrm>
        </p:grpSpPr>
        <p:sp>
          <p:nvSpPr>
            <p:cNvPr id="337" name="Google Shape;337;p21"/>
            <p:cNvSpPr/>
            <p:nvPr/>
          </p:nvSpPr>
          <p:spPr>
            <a:xfrm>
              <a:off x="8084663" y="3138245"/>
              <a:ext cx="1026629" cy="1056842"/>
            </a:xfrm>
            <a:custGeom>
              <a:avLst/>
              <a:gdLst/>
              <a:ahLst/>
              <a:cxnLst/>
              <a:rect l="l" t="t" r="r" b="b"/>
              <a:pathLst>
                <a:path w="31023" h="31936" extrusionOk="0">
                  <a:moveTo>
                    <a:pt x="28260" y="9044"/>
                  </a:moveTo>
                  <a:cubicBezTo>
                    <a:pt x="28830" y="10504"/>
                    <a:pt x="30083" y="12555"/>
                    <a:pt x="29842" y="14146"/>
                  </a:cubicBezTo>
                  <a:cubicBezTo>
                    <a:pt x="29357" y="13912"/>
                    <a:pt x="28865" y="13691"/>
                    <a:pt x="28373" y="13467"/>
                  </a:cubicBezTo>
                  <a:lnTo>
                    <a:pt x="27499" y="13071"/>
                  </a:lnTo>
                  <a:cubicBezTo>
                    <a:pt x="27085" y="12884"/>
                    <a:pt x="26672" y="12878"/>
                    <a:pt x="26673" y="12408"/>
                  </a:cubicBezTo>
                  <a:cubicBezTo>
                    <a:pt x="26675" y="11864"/>
                    <a:pt x="27220" y="11155"/>
                    <a:pt x="27457" y="10675"/>
                  </a:cubicBezTo>
                  <a:cubicBezTo>
                    <a:pt x="27725" y="10132"/>
                    <a:pt x="27992" y="9588"/>
                    <a:pt x="28260" y="9044"/>
                  </a:cubicBezTo>
                  <a:close/>
                  <a:moveTo>
                    <a:pt x="14012" y="639"/>
                  </a:moveTo>
                  <a:cubicBezTo>
                    <a:pt x="14025" y="656"/>
                    <a:pt x="14041" y="670"/>
                    <a:pt x="14058" y="683"/>
                  </a:cubicBezTo>
                  <a:cubicBezTo>
                    <a:pt x="16497" y="2209"/>
                    <a:pt x="18980" y="3670"/>
                    <a:pt x="21470" y="5111"/>
                  </a:cubicBezTo>
                  <a:cubicBezTo>
                    <a:pt x="23504" y="6289"/>
                    <a:pt x="25665" y="7840"/>
                    <a:pt x="27908" y="8661"/>
                  </a:cubicBezTo>
                  <a:cubicBezTo>
                    <a:pt x="27421" y="9501"/>
                    <a:pt x="26937" y="10341"/>
                    <a:pt x="26459" y="11185"/>
                  </a:cubicBezTo>
                  <a:cubicBezTo>
                    <a:pt x="26235" y="11582"/>
                    <a:pt x="25642" y="12276"/>
                    <a:pt x="25763" y="12797"/>
                  </a:cubicBezTo>
                  <a:cubicBezTo>
                    <a:pt x="25861" y="13219"/>
                    <a:pt x="26362" y="13360"/>
                    <a:pt x="26696" y="13521"/>
                  </a:cubicBezTo>
                  <a:cubicBezTo>
                    <a:pt x="27656" y="13985"/>
                    <a:pt x="28634" y="14435"/>
                    <a:pt x="29617" y="14850"/>
                  </a:cubicBezTo>
                  <a:cubicBezTo>
                    <a:pt x="28715" y="16681"/>
                    <a:pt x="27218" y="18401"/>
                    <a:pt x="26102" y="20110"/>
                  </a:cubicBezTo>
                  <a:cubicBezTo>
                    <a:pt x="24978" y="21830"/>
                    <a:pt x="23869" y="23561"/>
                    <a:pt x="22775" y="25302"/>
                  </a:cubicBezTo>
                  <a:cubicBezTo>
                    <a:pt x="22484" y="25765"/>
                    <a:pt x="20214" y="29491"/>
                    <a:pt x="19426" y="31049"/>
                  </a:cubicBezTo>
                  <a:lnTo>
                    <a:pt x="19371" y="31023"/>
                  </a:lnTo>
                  <a:cubicBezTo>
                    <a:pt x="19318" y="30995"/>
                    <a:pt x="19260" y="30981"/>
                    <a:pt x="19202" y="30981"/>
                  </a:cubicBezTo>
                  <a:cubicBezTo>
                    <a:pt x="19144" y="30981"/>
                    <a:pt x="19086" y="30995"/>
                    <a:pt x="19034" y="31023"/>
                  </a:cubicBezTo>
                  <a:cubicBezTo>
                    <a:pt x="12558" y="28687"/>
                    <a:pt x="7360" y="24060"/>
                    <a:pt x="1054" y="21410"/>
                  </a:cubicBezTo>
                  <a:lnTo>
                    <a:pt x="7511" y="11199"/>
                  </a:lnTo>
                  <a:cubicBezTo>
                    <a:pt x="9709" y="7722"/>
                    <a:pt x="12125" y="4299"/>
                    <a:pt x="14012" y="639"/>
                  </a:cubicBezTo>
                  <a:close/>
                  <a:moveTo>
                    <a:pt x="14233" y="0"/>
                  </a:moveTo>
                  <a:cubicBezTo>
                    <a:pt x="14097" y="0"/>
                    <a:pt x="13984" y="94"/>
                    <a:pt x="13927" y="216"/>
                  </a:cubicBezTo>
                  <a:cubicBezTo>
                    <a:pt x="13901" y="203"/>
                    <a:pt x="13874" y="197"/>
                    <a:pt x="13847" y="197"/>
                  </a:cubicBezTo>
                  <a:cubicBezTo>
                    <a:pt x="13789" y="197"/>
                    <a:pt x="13733" y="225"/>
                    <a:pt x="13699" y="276"/>
                  </a:cubicBezTo>
                  <a:cubicBezTo>
                    <a:pt x="11229" y="3498"/>
                    <a:pt x="9198" y="7088"/>
                    <a:pt x="7029" y="10518"/>
                  </a:cubicBezTo>
                  <a:cubicBezTo>
                    <a:pt x="4735" y="14143"/>
                    <a:pt x="2442" y="17770"/>
                    <a:pt x="149" y="21395"/>
                  </a:cubicBezTo>
                  <a:cubicBezTo>
                    <a:pt x="1" y="21628"/>
                    <a:pt x="172" y="21873"/>
                    <a:pt x="388" y="21960"/>
                  </a:cubicBezTo>
                  <a:cubicBezTo>
                    <a:pt x="6854" y="24548"/>
                    <a:pt x="12076" y="29840"/>
                    <a:pt x="18835" y="31735"/>
                  </a:cubicBezTo>
                  <a:cubicBezTo>
                    <a:pt x="18838" y="31741"/>
                    <a:pt x="18838" y="31745"/>
                    <a:pt x="18841" y="31752"/>
                  </a:cubicBezTo>
                  <a:cubicBezTo>
                    <a:pt x="18897" y="31877"/>
                    <a:pt x="19046" y="31935"/>
                    <a:pt x="19181" y="31935"/>
                  </a:cubicBezTo>
                  <a:cubicBezTo>
                    <a:pt x="19215" y="31935"/>
                    <a:pt x="19247" y="31932"/>
                    <a:pt x="19277" y="31925"/>
                  </a:cubicBezTo>
                  <a:cubicBezTo>
                    <a:pt x="19792" y="31801"/>
                    <a:pt x="19943" y="31359"/>
                    <a:pt x="20210" y="30928"/>
                  </a:cubicBezTo>
                  <a:cubicBezTo>
                    <a:pt x="20930" y="29760"/>
                    <a:pt x="21637" y="28587"/>
                    <a:pt x="22360" y="27423"/>
                  </a:cubicBezTo>
                  <a:cubicBezTo>
                    <a:pt x="23867" y="24999"/>
                    <a:pt x="25404" y="22591"/>
                    <a:pt x="26966" y="20203"/>
                  </a:cubicBezTo>
                  <a:cubicBezTo>
                    <a:pt x="27715" y="19056"/>
                    <a:pt x="28470" y="17912"/>
                    <a:pt x="29228" y="16771"/>
                  </a:cubicBezTo>
                  <a:cubicBezTo>
                    <a:pt x="29736" y="16010"/>
                    <a:pt x="30545" y="15148"/>
                    <a:pt x="30721" y="14213"/>
                  </a:cubicBezTo>
                  <a:cubicBezTo>
                    <a:pt x="31023" y="12611"/>
                    <a:pt x="29467" y="10207"/>
                    <a:pt x="28767" y="8724"/>
                  </a:cubicBezTo>
                  <a:cubicBezTo>
                    <a:pt x="28785" y="8658"/>
                    <a:pt x="28764" y="8588"/>
                    <a:pt x="28712" y="8543"/>
                  </a:cubicBezTo>
                  <a:cubicBezTo>
                    <a:pt x="26756" y="6859"/>
                    <a:pt x="24065" y="5762"/>
                    <a:pt x="21832" y="4469"/>
                  </a:cubicBezTo>
                  <a:cubicBezTo>
                    <a:pt x="19340" y="3028"/>
                    <a:pt x="16879" y="1536"/>
                    <a:pt x="14411" y="54"/>
                  </a:cubicBezTo>
                  <a:cubicBezTo>
                    <a:pt x="14350" y="16"/>
                    <a:pt x="14289" y="0"/>
                    <a:pt x="1423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8" name="Google Shape;338;p21"/>
            <p:cNvSpPr/>
            <p:nvPr/>
          </p:nvSpPr>
          <p:spPr>
            <a:xfrm>
              <a:off x="8533166" y="3299372"/>
              <a:ext cx="302929" cy="174232"/>
            </a:xfrm>
            <a:custGeom>
              <a:avLst/>
              <a:gdLst/>
              <a:ahLst/>
              <a:cxnLst/>
              <a:rect l="l" t="t" r="r" b="b"/>
              <a:pathLst>
                <a:path w="9154" h="5265" extrusionOk="0">
                  <a:moveTo>
                    <a:pt x="294" y="0"/>
                  </a:moveTo>
                  <a:cubicBezTo>
                    <a:pt x="111" y="0"/>
                    <a:pt x="1" y="241"/>
                    <a:pt x="191" y="362"/>
                  </a:cubicBezTo>
                  <a:cubicBezTo>
                    <a:pt x="2900" y="2091"/>
                    <a:pt x="5792" y="3615"/>
                    <a:pt x="8578" y="5221"/>
                  </a:cubicBezTo>
                  <a:cubicBezTo>
                    <a:pt x="8630" y="5252"/>
                    <a:pt x="8682" y="5265"/>
                    <a:pt x="8730" y="5265"/>
                  </a:cubicBezTo>
                  <a:cubicBezTo>
                    <a:pt x="8992" y="5265"/>
                    <a:pt x="9153" y="4867"/>
                    <a:pt x="8875" y="4690"/>
                  </a:cubicBezTo>
                  <a:cubicBezTo>
                    <a:pt x="6190" y="2982"/>
                    <a:pt x="3320" y="1256"/>
                    <a:pt x="382" y="19"/>
                  </a:cubicBezTo>
                  <a:cubicBezTo>
                    <a:pt x="351" y="6"/>
                    <a:pt x="322" y="0"/>
                    <a:pt x="29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39" name="Google Shape;339;p21"/>
            <p:cNvSpPr/>
            <p:nvPr/>
          </p:nvSpPr>
          <p:spPr>
            <a:xfrm>
              <a:off x="8481443" y="3415692"/>
              <a:ext cx="443539" cy="302796"/>
            </a:xfrm>
            <a:custGeom>
              <a:avLst/>
              <a:gdLst/>
              <a:ahLst/>
              <a:cxnLst/>
              <a:rect l="l" t="t" r="r" b="b"/>
              <a:pathLst>
                <a:path w="13403" h="9150" extrusionOk="0">
                  <a:moveTo>
                    <a:pt x="248" y="1"/>
                  </a:moveTo>
                  <a:cubicBezTo>
                    <a:pt x="89" y="1"/>
                    <a:pt x="1" y="247"/>
                    <a:pt x="161" y="366"/>
                  </a:cubicBezTo>
                  <a:cubicBezTo>
                    <a:pt x="4270" y="3412"/>
                    <a:pt x="8563" y="6254"/>
                    <a:pt x="12816" y="9096"/>
                  </a:cubicBezTo>
                  <a:cubicBezTo>
                    <a:pt x="12872" y="9134"/>
                    <a:pt x="12927" y="9150"/>
                    <a:pt x="12978" y="9150"/>
                  </a:cubicBezTo>
                  <a:cubicBezTo>
                    <a:pt x="13238" y="9150"/>
                    <a:pt x="13403" y="8735"/>
                    <a:pt x="13126" y="8545"/>
                  </a:cubicBezTo>
                  <a:cubicBezTo>
                    <a:pt x="8917" y="5652"/>
                    <a:pt x="4694" y="2717"/>
                    <a:pt x="349" y="32"/>
                  </a:cubicBezTo>
                  <a:cubicBezTo>
                    <a:pt x="314" y="10"/>
                    <a:pt x="279" y="1"/>
                    <a:pt x="24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0" name="Google Shape;340;p21"/>
            <p:cNvSpPr/>
            <p:nvPr/>
          </p:nvSpPr>
          <p:spPr>
            <a:xfrm>
              <a:off x="8416515" y="3524964"/>
              <a:ext cx="456577" cy="285423"/>
            </a:xfrm>
            <a:custGeom>
              <a:avLst/>
              <a:gdLst/>
              <a:ahLst/>
              <a:cxnLst/>
              <a:rect l="l" t="t" r="r" b="b"/>
              <a:pathLst>
                <a:path w="13797" h="8625" extrusionOk="0">
                  <a:moveTo>
                    <a:pt x="213" y="1"/>
                  </a:moveTo>
                  <a:cubicBezTo>
                    <a:pt x="101" y="1"/>
                    <a:pt x="1" y="137"/>
                    <a:pt x="109" y="225"/>
                  </a:cubicBezTo>
                  <a:cubicBezTo>
                    <a:pt x="2012" y="1780"/>
                    <a:pt x="4259" y="2985"/>
                    <a:pt x="6338" y="4292"/>
                  </a:cubicBezTo>
                  <a:cubicBezTo>
                    <a:pt x="8620" y="5728"/>
                    <a:pt x="10876" y="7228"/>
                    <a:pt x="13210" y="8579"/>
                  </a:cubicBezTo>
                  <a:cubicBezTo>
                    <a:pt x="13265" y="8611"/>
                    <a:pt x="13319" y="8625"/>
                    <a:pt x="13369" y="8625"/>
                  </a:cubicBezTo>
                  <a:cubicBezTo>
                    <a:pt x="13637" y="8625"/>
                    <a:pt x="13796" y="8219"/>
                    <a:pt x="13516" y="8032"/>
                  </a:cubicBezTo>
                  <a:cubicBezTo>
                    <a:pt x="11369" y="6603"/>
                    <a:pt x="9128" y="5303"/>
                    <a:pt x="6930" y="3955"/>
                  </a:cubicBezTo>
                  <a:cubicBezTo>
                    <a:pt x="4754" y="2621"/>
                    <a:pt x="2591" y="1069"/>
                    <a:pt x="268" y="12"/>
                  </a:cubicBezTo>
                  <a:cubicBezTo>
                    <a:pt x="250" y="4"/>
                    <a:pt x="231" y="1"/>
                    <a:pt x="21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1" name="Google Shape;341;p21"/>
            <p:cNvSpPr/>
            <p:nvPr/>
          </p:nvSpPr>
          <p:spPr>
            <a:xfrm>
              <a:off x="8364659" y="3646678"/>
              <a:ext cx="443539" cy="268612"/>
            </a:xfrm>
            <a:custGeom>
              <a:avLst/>
              <a:gdLst/>
              <a:ahLst/>
              <a:cxnLst/>
              <a:rect l="l" t="t" r="r" b="b"/>
              <a:pathLst>
                <a:path w="13403" h="8117" extrusionOk="0">
                  <a:moveTo>
                    <a:pt x="330" y="1"/>
                  </a:moveTo>
                  <a:cubicBezTo>
                    <a:pt x="127" y="1"/>
                    <a:pt x="1" y="300"/>
                    <a:pt x="218" y="428"/>
                  </a:cubicBezTo>
                  <a:cubicBezTo>
                    <a:pt x="4434" y="2940"/>
                    <a:pt x="8594" y="5544"/>
                    <a:pt x="12803" y="8066"/>
                  </a:cubicBezTo>
                  <a:cubicBezTo>
                    <a:pt x="12860" y="8101"/>
                    <a:pt x="12916" y="8116"/>
                    <a:pt x="12968" y="8116"/>
                  </a:cubicBezTo>
                  <a:cubicBezTo>
                    <a:pt x="13239" y="8116"/>
                    <a:pt x="13402" y="7699"/>
                    <a:pt x="13117" y="7507"/>
                  </a:cubicBezTo>
                  <a:cubicBezTo>
                    <a:pt x="9061" y="4783"/>
                    <a:pt x="4756" y="2320"/>
                    <a:pt x="441" y="30"/>
                  </a:cubicBezTo>
                  <a:cubicBezTo>
                    <a:pt x="403" y="10"/>
                    <a:pt x="365" y="1"/>
                    <a:pt x="33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42" name="Google Shape;342;p21"/>
            <p:cNvSpPr/>
            <p:nvPr/>
          </p:nvSpPr>
          <p:spPr>
            <a:xfrm>
              <a:off x="8307773" y="3769087"/>
              <a:ext cx="428051" cy="257559"/>
            </a:xfrm>
            <a:custGeom>
              <a:avLst/>
              <a:gdLst/>
              <a:ahLst/>
              <a:cxnLst/>
              <a:rect l="l" t="t" r="r" b="b"/>
              <a:pathLst>
                <a:path w="12935" h="7783" extrusionOk="0">
                  <a:moveTo>
                    <a:pt x="272" y="1"/>
                  </a:moveTo>
                  <a:cubicBezTo>
                    <a:pt x="102" y="1"/>
                    <a:pt x="0" y="259"/>
                    <a:pt x="178" y="378"/>
                  </a:cubicBezTo>
                  <a:cubicBezTo>
                    <a:pt x="2414" y="1876"/>
                    <a:pt x="4715" y="3282"/>
                    <a:pt x="7017" y="4677"/>
                  </a:cubicBezTo>
                  <a:cubicBezTo>
                    <a:pt x="8118" y="5345"/>
                    <a:pt x="9224" y="6006"/>
                    <a:pt x="10331" y="6662"/>
                  </a:cubicBezTo>
                  <a:cubicBezTo>
                    <a:pt x="11007" y="7061"/>
                    <a:pt x="11730" y="7761"/>
                    <a:pt x="12535" y="7783"/>
                  </a:cubicBezTo>
                  <a:cubicBezTo>
                    <a:pt x="12537" y="7783"/>
                    <a:pt x="12539" y="7783"/>
                    <a:pt x="12541" y="7783"/>
                  </a:cubicBezTo>
                  <a:cubicBezTo>
                    <a:pt x="12683" y="7783"/>
                    <a:pt x="12845" y="7668"/>
                    <a:pt x="12871" y="7523"/>
                  </a:cubicBezTo>
                  <a:cubicBezTo>
                    <a:pt x="12878" y="7484"/>
                    <a:pt x="12884" y="7446"/>
                    <a:pt x="12892" y="7408"/>
                  </a:cubicBezTo>
                  <a:cubicBezTo>
                    <a:pt x="12934" y="7175"/>
                    <a:pt x="12740" y="6992"/>
                    <a:pt x="12548" y="6992"/>
                  </a:cubicBezTo>
                  <a:cubicBezTo>
                    <a:pt x="12448" y="6992"/>
                    <a:pt x="12349" y="7042"/>
                    <a:pt x="12284" y="7161"/>
                  </a:cubicBezTo>
                  <a:cubicBezTo>
                    <a:pt x="12373" y="6999"/>
                    <a:pt x="1384" y="620"/>
                    <a:pt x="373" y="30"/>
                  </a:cubicBezTo>
                  <a:cubicBezTo>
                    <a:pt x="338" y="10"/>
                    <a:pt x="304" y="1"/>
                    <a:pt x="2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51" name="Google Shape;351;p21"/>
          <p:cNvGrpSpPr/>
          <p:nvPr/>
        </p:nvGrpSpPr>
        <p:grpSpPr>
          <a:xfrm>
            <a:off x="392173" y="818593"/>
            <a:ext cx="1066903" cy="1002924"/>
            <a:chOff x="734290" y="251983"/>
            <a:chExt cx="800177" cy="752193"/>
          </a:xfrm>
        </p:grpSpPr>
        <p:sp>
          <p:nvSpPr>
            <p:cNvPr id="352" name="Google Shape;352;p21"/>
            <p:cNvSpPr/>
            <p:nvPr/>
          </p:nvSpPr>
          <p:spPr>
            <a:xfrm>
              <a:off x="853989" y="360427"/>
              <a:ext cx="515085" cy="529745"/>
            </a:xfrm>
            <a:custGeom>
              <a:avLst/>
              <a:gdLst/>
              <a:ahLst/>
              <a:cxnLst/>
              <a:rect l="l" t="t" r="r" b="b"/>
              <a:pathLst>
                <a:path w="15565" h="16008" extrusionOk="0">
                  <a:moveTo>
                    <a:pt x="7696" y="0"/>
                  </a:moveTo>
                  <a:cubicBezTo>
                    <a:pt x="7290" y="0"/>
                    <a:pt x="6861" y="98"/>
                    <a:pt x="6424" y="320"/>
                  </a:cubicBezTo>
                  <a:cubicBezTo>
                    <a:pt x="4980" y="1054"/>
                    <a:pt x="3346" y="1662"/>
                    <a:pt x="2250" y="2890"/>
                  </a:cubicBezTo>
                  <a:cubicBezTo>
                    <a:pt x="1852" y="3337"/>
                    <a:pt x="1665" y="3971"/>
                    <a:pt x="1457" y="4561"/>
                  </a:cubicBezTo>
                  <a:cubicBezTo>
                    <a:pt x="1278" y="4739"/>
                    <a:pt x="1120" y="4939"/>
                    <a:pt x="988" y="5155"/>
                  </a:cubicBezTo>
                  <a:cubicBezTo>
                    <a:pt x="895" y="5313"/>
                    <a:pt x="811" y="5475"/>
                    <a:pt x="736" y="5642"/>
                  </a:cubicBezTo>
                  <a:lnTo>
                    <a:pt x="400" y="6283"/>
                  </a:lnTo>
                  <a:cubicBezTo>
                    <a:pt x="53" y="6949"/>
                    <a:pt x="1" y="7620"/>
                    <a:pt x="152" y="8220"/>
                  </a:cubicBezTo>
                  <a:cubicBezTo>
                    <a:pt x="94" y="9669"/>
                    <a:pt x="416" y="11167"/>
                    <a:pt x="1067" y="12291"/>
                  </a:cubicBezTo>
                  <a:cubicBezTo>
                    <a:pt x="2227" y="14290"/>
                    <a:pt x="4508" y="15429"/>
                    <a:pt x="6718" y="15843"/>
                  </a:cubicBezTo>
                  <a:cubicBezTo>
                    <a:pt x="7278" y="15947"/>
                    <a:pt x="7852" y="16007"/>
                    <a:pt x="8421" y="16007"/>
                  </a:cubicBezTo>
                  <a:cubicBezTo>
                    <a:pt x="10139" y="16007"/>
                    <a:pt x="11808" y="15463"/>
                    <a:pt x="12881" y="13979"/>
                  </a:cubicBezTo>
                  <a:cubicBezTo>
                    <a:pt x="13002" y="13812"/>
                    <a:pt x="13105" y="13634"/>
                    <a:pt x="13217" y="13463"/>
                  </a:cubicBezTo>
                  <a:cubicBezTo>
                    <a:pt x="13708" y="13063"/>
                    <a:pt x="14151" y="12735"/>
                    <a:pt x="14489" y="12178"/>
                  </a:cubicBezTo>
                  <a:cubicBezTo>
                    <a:pt x="15174" y="11052"/>
                    <a:pt x="15413" y="9617"/>
                    <a:pt x="15468" y="8315"/>
                  </a:cubicBezTo>
                  <a:cubicBezTo>
                    <a:pt x="15565" y="6031"/>
                    <a:pt x="14940" y="2763"/>
                    <a:pt x="12808" y="1493"/>
                  </a:cubicBezTo>
                  <a:cubicBezTo>
                    <a:pt x="11688" y="827"/>
                    <a:pt x="10351" y="414"/>
                    <a:pt x="9025" y="371"/>
                  </a:cubicBezTo>
                  <a:cubicBezTo>
                    <a:pt x="8630" y="139"/>
                    <a:pt x="8179" y="0"/>
                    <a:pt x="7696" y="0"/>
                  </a:cubicBezTo>
                  <a:close/>
                </a:path>
              </a:pathLst>
            </a:custGeom>
            <a:solidFill>
              <a:srgbClr val="FED58A"/>
            </a:solidFill>
            <a:ln>
              <a:noFill/>
            </a:ln>
          </p:spPr>
          <p:txBody>
            <a:bodyPr spcFirstLastPara="1" wrap="square" lIns="121900" tIns="121900" rIns="121900" bIns="121900" anchor="ctr" anchorCtr="0">
              <a:noAutofit/>
            </a:bodyPr>
            <a:lstStyle/>
            <a:p>
              <a:endParaRPr sz="2400" dirty="0"/>
            </a:p>
          </p:txBody>
        </p:sp>
        <p:sp>
          <p:nvSpPr>
            <p:cNvPr id="353" name="Google Shape;353;p21"/>
            <p:cNvSpPr/>
            <p:nvPr/>
          </p:nvSpPr>
          <p:spPr>
            <a:xfrm>
              <a:off x="734290" y="251983"/>
              <a:ext cx="800177" cy="752193"/>
            </a:xfrm>
            <a:custGeom>
              <a:avLst/>
              <a:gdLst/>
              <a:ahLst/>
              <a:cxnLst/>
              <a:rect l="l" t="t" r="r" b="b"/>
              <a:pathLst>
                <a:path w="24180" h="22730" extrusionOk="0">
                  <a:moveTo>
                    <a:pt x="12323" y="3022"/>
                  </a:moveTo>
                  <a:cubicBezTo>
                    <a:pt x="12788" y="3022"/>
                    <a:pt x="13258" y="3065"/>
                    <a:pt x="13726" y="3154"/>
                  </a:cubicBezTo>
                  <a:cubicBezTo>
                    <a:pt x="17826" y="3937"/>
                    <a:pt x="20123" y="8357"/>
                    <a:pt x="19065" y="12265"/>
                  </a:cubicBezTo>
                  <a:cubicBezTo>
                    <a:pt x="18120" y="15756"/>
                    <a:pt x="15239" y="17764"/>
                    <a:pt x="11926" y="18511"/>
                  </a:cubicBezTo>
                  <a:cubicBezTo>
                    <a:pt x="11897" y="18406"/>
                    <a:pt x="11814" y="18309"/>
                    <a:pt x="11693" y="18300"/>
                  </a:cubicBezTo>
                  <a:cubicBezTo>
                    <a:pt x="7189" y="17948"/>
                    <a:pt x="3611" y="14644"/>
                    <a:pt x="4291" y="9865"/>
                  </a:cubicBezTo>
                  <a:cubicBezTo>
                    <a:pt x="4845" y="5972"/>
                    <a:pt x="8462" y="3022"/>
                    <a:pt x="12323" y="3022"/>
                  </a:cubicBezTo>
                  <a:close/>
                  <a:moveTo>
                    <a:pt x="8370" y="1"/>
                  </a:moveTo>
                  <a:cubicBezTo>
                    <a:pt x="8206" y="1"/>
                    <a:pt x="8026" y="180"/>
                    <a:pt x="8053" y="373"/>
                  </a:cubicBezTo>
                  <a:cubicBezTo>
                    <a:pt x="8172" y="1247"/>
                    <a:pt x="8518" y="2172"/>
                    <a:pt x="8818" y="3002"/>
                  </a:cubicBezTo>
                  <a:cubicBezTo>
                    <a:pt x="7324" y="3655"/>
                    <a:pt x="6029" y="4692"/>
                    <a:pt x="5066" y="6006"/>
                  </a:cubicBezTo>
                  <a:cubicBezTo>
                    <a:pt x="4709" y="5676"/>
                    <a:pt x="4332" y="5369"/>
                    <a:pt x="3949" y="5070"/>
                  </a:cubicBezTo>
                  <a:cubicBezTo>
                    <a:pt x="3525" y="4738"/>
                    <a:pt x="3087" y="4347"/>
                    <a:pt x="2596" y="4123"/>
                  </a:cubicBezTo>
                  <a:cubicBezTo>
                    <a:pt x="2553" y="4104"/>
                    <a:pt x="2509" y="4095"/>
                    <a:pt x="2466" y="4095"/>
                  </a:cubicBezTo>
                  <a:cubicBezTo>
                    <a:pt x="2226" y="4095"/>
                    <a:pt x="2024" y="4373"/>
                    <a:pt x="2242" y="4583"/>
                  </a:cubicBezTo>
                  <a:cubicBezTo>
                    <a:pt x="2632" y="4960"/>
                    <a:pt x="3133" y="5238"/>
                    <a:pt x="3573" y="5560"/>
                  </a:cubicBezTo>
                  <a:cubicBezTo>
                    <a:pt x="3971" y="5853"/>
                    <a:pt x="4358" y="6164"/>
                    <a:pt x="4755" y="6461"/>
                  </a:cubicBezTo>
                  <a:cubicBezTo>
                    <a:pt x="4018" y="7614"/>
                    <a:pt x="3547" y="8942"/>
                    <a:pt x="3450" y="10368"/>
                  </a:cubicBezTo>
                  <a:cubicBezTo>
                    <a:pt x="3415" y="10901"/>
                    <a:pt x="3433" y="11435"/>
                    <a:pt x="3505" y="11965"/>
                  </a:cubicBezTo>
                  <a:cubicBezTo>
                    <a:pt x="2444" y="11967"/>
                    <a:pt x="1349" y="12051"/>
                    <a:pt x="318" y="12262"/>
                  </a:cubicBezTo>
                  <a:cubicBezTo>
                    <a:pt x="1" y="12328"/>
                    <a:pt x="54" y="12855"/>
                    <a:pt x="366" y="12855"/>
                  </a:cubicBezTo>
                  <a:cubicBezTo>
                    <a:pt x="376" y="12855"/>
                    <a:pt x="387" y="12855"/>
                    <a:pt x="398" y="12854"/>
                  </a:cubicBezTo>
                  <a:cubicBezTo>
                    <a:pt x="1465" y="12740"/>
                    <a:pt x="2530" y="12602"/>
                    <a:pt x="3597" y="12486"/>
                  </a:cubicBezTo>
                  <a:cubicBezTo>
                    <a:pt x="3946" y="14206"/>
                    <a:pt x="4841" y="15805"/>
                    <a:pt x="6101" y="16972"/>
                  </a:cubicBezTo>
                  <a:cubicBezTo>
                    <a:pt x="4741" y="17837"/>
                    <a:pt x="3309" y="18732"/>
                    <a:pt x="2081" y="19763"/>
                  </a:cubicBezTo>
                  <a:cubicBezTo>
                    <a:pt x="1845" y="19961"/>
                    <a:pt x="2061" y="20300"/>
                    <a:pt x="2316" y="20300"/>
                  </a:cubicBezTo>
                  <a:cubicBezTo>
                    <a:pt x="2365" y="20300"/>
                    <a:pt x="2415" y="20288"/>
                    <a:pt x="2464" y="20260"/>
                  </a:cubicBezTo>
                  <a:cubicBezTo>
                    <a:pt x="3884" y="19442"/>
                    <a:pt x="5247" y="18361"/>
                    <a:pt x="6547" y="17367"/>
                  </a:cubicBezTo>
                  <a:cubicBezTo>
                    <a:pt x="6550" y="17364"/>
                    <a:pt x="6552" y="17361"/>
                    <a:pt x="6553" y="17359"/>
                  </a:cubicBezTo>
                  <a:cubicBezTo>
                    <a:pt x="7731" y="18291"/>
                    <a:pt x="9170" y="18864"/>
                    <a:pt x="10750" y="18864"/>
                  </a:cubicBezTo>
                  <a:cubicBezTo>
                    <a:pt x="10775" y="18864"/>
                    <a:pt x="10800" y="18864"/>
                    <a:pt x="10825" y="18863"/>
                  </a:cubicBezTo>
                  <a:lnTo>
                    <a:pt x="10825" y="18863"/>
                  </a:lnTo>
                  <a:cubicBezTo>
                    <a:pt x="10809" y="18943"/>
                    <a:pt x="10823" y="19026"/>
                    <a:pt x="10863" y="19096"/>
                  </a:cubicBezTo>
                  <a:cubicBezTo>
                    <a:pt x="10623" y="20194"/>
                    <a:pt x="10517" y="21420"/>
                    <a:pt x="10676" y="22503"/>
                  </a:cubicBezTo>
                  <a:cubicBezTo>
                    <a:pt x="10700" y="22661"/>
                    <a:pt x="10813" y="22729"/>
                    <a:pt x="10937" y="22729"/>
                  </a:cubicBezTo>
                  <a:cubicBezTo>
                    <a:pt x="11101" y="22729"/>
                    <a:pt x="11283" y="22609"/>
                    <a:pt x="11295" y="22418"/>
                  </a:cubicBezTo>
                  <a:cubicBezTo>
                    <a:pt x="11361" y="21366"/>
                    <a:pt x="11378" y="20322"/>
                    <a:pt x="11456" y="19271"/>
                  </a:cubicBezTo>
                  <a:cubicBezTo>
                    <a:pt x="11479" y="19271"/>
                    <a:pt x="11503" y="19271"/>
                    <a:pt x="11527" y="19271"/>
                  </a:cubicBezTo>
                  <a:cubicBezTo>
                    <a:pt x="13402" y="19271"/>
                    <a:pt x="15194" y="18493"/>
                    <a:pt x="16652" y="17274"/>
                  </a:cubicBezTo>
                  <a:cubicBezTo>
                    <a:pt x="17129" y="18245"/>
                    <a:pt x="17623" y="19234"/>
                    <a:pt x="18178" y="20164"/>
                  </a:cubicBezTo>
                  <a:cubicBezTo>
                    <a:pt x="18245" y="20276"/>
                    <a:pt x="18342" y="20323"/>
                    <a:pt x="18438" y="20323"/>
                  </a:cubicBezTo>
                  <a:cubicBezTo>
                    <a:pt x="18653" y="20323"/>
                    <a:pt x="18865" y="20093"/>
                    <a:pt x="18737" y="19836"/>
                  </a:cubicBezTo>
                  <a:cubicBezTo>
                    <a:pt x="18253" y="18865"/>
                    <a:pt x="17686" y="17909"/>
                    <a:pt x="17124" y="16980"/>
                  </a:cubicBezTo>
                  <a:cubicBezTo>
                    <a:pt x="17107" y="16954"/>
                    <a:pt x="17087" y="16931"/>
                    <a:pt x="17063" y="16911"/>
                  </a:cubicBezTo>
                  <a:cubicBezTo>
                    <a:pt x="18175" y="15871"/>
                    <a:pt x="19048" y="14567"/>
                    <a:pt x="19567" y="13172"/>
                  </a:cubicBezTo>
                  <a:cubicBezTo>
                    <a:pt x="20448" y="13538"/>
                    <a:pt x="21399" y="13852"/>
                    <a:pt x="22322" y="14042"/>
                  </a:cubicBezTo>
                  <a:cubicBezTo>
                    <a:pt x="22347" y="14047"/>
                    <a:pt x="22371" y="14050"/>
                    <a:pt x="22394" y="14050"/>
                  </a:cubicBezTo>
                  <a:cubicBezTo>
                    <a:pt x="22721" y="14050"/>
                    <a:pt x="22838" y="13558"/>
                    <a:pt x="22483" y="13455"/>
                  </a:cubicBezTo>
                  <a:cubicBezTo>
                    <a:pt x="21573" y="13190"/>
                    <a:pt x="20644" y="12950"/>
                    <a:pt x="19723" y="12714"/>
                  </a:cubicBezTo>
                  <a:cubicBezTo>
                    <a:pt x="19860" y="12287"/>
                    <a:pt x="19959" y="11847"/>
                    <a:pt x="20023" y="11403"/>
                  </a:cubicBezTo>
                  <a:cubicBezTo>
                    <a:pt x="20216" y="9977"/>
                    <a:pt x="20034" y="8527"/>
                    <a:pt x="19498" y="7191"/>
                  </a:cubicBezTo>
                  <a:lnTo>
                    <a:pt x="19498" y="7191"/>
                  </a:lnTo>
                  <a:cubicBezTo>
                    <a:pt x="19542" y="7232"/>
                    <a:pt x="19599" y="7252"/>
                    <a:pt x="19657" y="7252"/>
                  </a:cubicBezTo>
                  <a:cubicBezTo>
                    <a:pt x="19669" y="7252"/>
                    <a:pt x="19682" y="7251"/>
                    <a:pt x="19694" y="7249"/>
                  </a:cubicBezTo>
                  <a:cubicBezTo>
                    <a:pt x="21086" y="7037"/>
                    <a:pt x="22597" y="6693"/>
                    <a:pt x="23886" y="6119"/>
                  </a:cubicBezTo>
                  <a:cubicBezTo>
                    <a:pt x="24179" y="5988"/>
                    <a:pt x="24010" y="5554"/>
                    <a:pt x="23729" y="5554"/>
                  </a:cubicBezTo>
                  <a:cubicBezTo>
                    <a:pt x="23705" y="5554"/>
                    <a:pt x="23679" y="5558"/>
                    <a:pt x="23653" y="5565"/>
                  </a:cubicBezTo>
                  <a:cubicBezTo>
                    <a:pt x="22287" y="5943"/>
                    <a:pt x="20942" y="6424"/>
                    <a:pt x="19573" y="6808"/>
                  </a:cubicBezTo>
                  <a:cubicBezTo>
                    <a:pt x="19469" y="6837"/>
                    <a:pt x="19420" y="6908"/>
                    <a:pt x="19412" y="6984"/>
                  </a:cubicBezTo>
                  <a:cubicBezTo>
                    <a:pt x="18685" y="5309"/>
                    <a:pt x="17417" y="3909"/>
                    <a:pt x="15790" y="3077"/>
                  </a:cubicBezTo>
                  <a:cubicBezTo>
                    <a:pt x="16081" y="2806"/>
                    <a:pt x="16349" y="2503"/>
                    <a:pt x="16622" y="2215"/>
                  </a:cubicBezTo>
                  <a:cubicBezTo>
                    <a:pt x="16930" y="1890"/>
                    <a:pt x="17270" y="1578"/>
                    <a:pt x="17530" y="1212"/>
                  </a:cubicBezTo>
                  <a:cubicBezTo>
                    <a:pt x="17676" y="1005"/>
                    <a:pt x="17479" y="808"/>
                    <a:pt x="17277" y="808"/>
                  </a:cubicBezTo>
                  <a:cubicBezTo>
                    <a:pt x="17212" y="808"/>
                    <a:pt x="17147" y="828"/>
                    <a:pt x="17092" y="875"/>
                  </a:cubicBezTo>
                  <a:cubicBezTo>
                    <a:pt x="16731" y="1181"/>
                    <a:pt x="16433" y="1584"/>
                    <a:pt x="16119" y="1941"/>
                  </a:cubicBezTo>
                  <a:cubicBezTo>
                    <a:pt x="15854" y="2243"/>
                    <a:pt x="15576" y="2540"/>
                    <a:pt x="15337" y="2863"/>
                  </a:cubicBezTo>
                  <a:cubicBezTo>
                    <a:pt x="14496" y="2503"/>
                    <a:pt x="13595" y="2299"/>
                    <a:pt x="12681" y="2264"/>
                  </a:cubicBezTo>
                  <a:cubicBezTo>
                    <a:pt x="12569" y="2260"/>
                    <a:pt x="12457" y="2258"/>
                    <a:pt x="12345" y="2258"/>
                  </a:cubicBezTo>
                  <a:cubicBezTo>
                    <a:pt x="11308" y="2258"/>
                    <a:pt x="10278" y="2443"/>
                    <a:pt x="9305" y="2805"/>
                  </a:cubicBezTo>
                  <a:cubicBezTo>
                    <a:pt x="9128" y="1930"/>
                    <a:pt x="8930" y="968"/>
                    <a:pt x="8575" y="152"/>
                  </a:cubicBezTo>
                  <a:cubicBezTo>
                    <a:pt x="8528" y="45"/>
                    <a:pt x="8451" y="1"/>
                    <a:pt x="837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71" name="Google Shape;371;p21"/>
          <p:cNvGrpSpPr/>
          <p:nvPr/>
        </p:nvGrpSpPr>
        <p:grpSpPr>
          <a:xfrm>
            <a:off x="9467457" y="-488644"/>
            <a:ext cx="851889" cy="1363411"/>
            <a:chOff x="7100592" y="-366483"/>
            <a:chExt cx="638917" cy="1022558"/>
          </a:xfrm>
        </p:grpSpPr>
        <p:sp>
          <p:nvSpPr>
            <p:cNvPr id="372" name="Google Shape;372;p21"/>
            <p:cNvSpPr/>
            <p:nvPr/>
          </p:nvSpPr>
          <p:spPr>
            <a:xfrm>
              <a:off x="7100592" y="-366483"/>
              <a:ext cx="638917" cy="1022558"/>
            </a:xfrm>
            <a:custGeom>
              <a:avLst/>
              <a:gdLst/>
              <a:ahLst/>
              <a:cxnLst/>
              <a:rect l="l" t="t" r="r" b="b"/>
              <a:pathLst>
                <a:path w="19307" h="30900" extrusionOk="0">
                  <a:moveTo>
                    <a:pt x="17084" y="802"/>
                  </a:moveTo>
                  <a:cubicBezTo>
                    <a:pt x="17169" y="5620"/>
                    <a:pt x="17483" y="10439"/>
                    <a:pt x="17739" y="15251"/>
                  </a:cubicBezTo>
                  <a:cubicBezTo>
                    <a:pt x="17999" y="20175"/>
                    <a:pt x="18113" y="25147"/>
                    <a:pt x="18594" y="30054"/>
                  </a:cubicBezTo>
                  <a:cubicBezTo>
                    <a:pt x="17813" y="29155"/>
                    <a:pt x="17025" y="28262"/>
                    <a:pt x="16232" y="27375"/>
                  </a:cubicBezTo>
                  <a:cubicBezTo>
                    <a:pt x="16275" y="27328"/>
                    <a:pt x="16319" y="27283"/>
                    <a:pt x="16365" y="27242"/>
                  </a:cubicBezTo>
                  <a:cubicBezTo>
                    <a:pt x="16508" y="27119"/>
                    <a:pt x="16669" y="27043"/>
                    <a:pt x="16828" y="26949"/>
                  </a:cubicBezTo>
                  <a:cubicBezTo>
                    <a:pt x="17066" y="26811"/>
                    <a:pt x="16918" y="26503"/>
                    <a:pt x="16693" y="26503"/>
                  </a:cubicBezTo>
                  <a:cubicBezTo>
                    <a:pt x="16657" y="26503"/>
                    <a:pt x="16620" y="26511"/>
                    <a:pt x="16581" y="26528"/>
                  </a:cubicBezTo>
                  <a:cubicBezTo>
                    <a:pt x="16344" y="26637"/>
                    <a:pt x="16120" y="26831"/>
                    <a:pt x="15946" y="27055"/>
                  </a:cubicBezTo>
                  <a:cubicBezTo>
                    <a:pt x="15658" y="26732"/>
                    <a:pt x="15370" y="26409"/>
                    <a:pt x="15082" y="26087"/>
                  </a:cubicBezTo>
                  <a:cubicBezTo>
                    <a:pt x="15347" y="25866"/>
                    <a:pt x="15609" y="25640"/>
                    <a:pt x="15854" y="25402"/>
                  </a:cubicBezTo>
                  <a:cubicBezTo>
                    <a:pt x="15992" y="25267"/>
                    <a:pt x="15863" y="25086"/>
                    <a:pt x="15713" y="25086"/>
                  </a:cubicBezTo>
                  <a:cubicBezTo>
                    <a:pt x="15671" y="25086"/>
                    <a:pt x="15627" y="25101"/>
                    <a:pt x="15587" y="25134"/>
                  </a:cubicBezTo>
                  <a:cubicBezTo>
                    <a:pt x="15331" y="25350"/>
                    <a:pt x="15085" y="25583"/>
                    <a:pt x="14843" y="25819"/>
                  </a:cubicBezTo>
                  <a:cubicBezTo>
                    <a:pt x="14511" y="25450"/>
                    <a:pt x="14181" y="25078"/>
                    <a:pt x="13847" y="24709"/>
                  </a:cubicBezTo>
                  <a:cubicBezTo>
                    <a:pt x="14031" y="24499"/>
                    <a:pt x="14216" y="24287"/>
                    <a:pt x="14386" y="24067"/>
                  </a:cubicBezTo>
                  <a:cubicBezTo>
                    <a:pt x="14502" y="23918"/>
                    <a:pt x="14380" y="23721"/>
                    <a:pt x="14239" y="23721"/>
                  </a:cubicBezTo>
                  <a:cubicBezTo>
                    <a:pt x="14195" y="23721"/>
                    <a:pt x="14149" y="23740"/>
                    <a:pt x="14108" y="23787"/>
                  </a:cubicBezTo>
                  <a:cubicBezTo>
                    <a:pt x="13927" y="23992"/>
                    <a:pt x="13759" y="24206"/>
                    <a:pt x="13590" y="24422"/>
                  </a:cubicBezTo>
                  <a:cubicBezTo>
                    <a:pt x="13365" y="24174"/>
                    <a:pt x="13141" y="23921"/>
                    <a:pt x="12918" y="23673"/>
                  </a:cubicBezTo>
                  <a:cubicBezTo>
                    <a:pt x="13180" y="23482"/>
                    <a:pt x="13409" y="23234"/>
                    <a:pt x="13530" y="22943"/>
                  </a:cubicBezTo>
                  <a:cubicBezTo>
                    <a:pt x="13586" y="22808"/>
                    <a:pt x="13469" y="22717"/>
                    <a:pt x="13351" y="22717"/>
                  </a:cubicBezTo>
                  <a:cubicBezTo>
                    <a:pt x="13289" y="22717"/>
                    <a:pt x="13226" y="22742"/>
                    <a:pt x="13187" y="22799"/>
                  </a:cubicBezTo>
                  <a:cubicBezTo>
                    <a:pt x="13082" y="22956"/>
                    <a:pt x="12996" y="23117"/>
                    <a:pt x="12864" y="23257"/>
                  </a:cubicBezTo>
                  <a:cubicBezTo>
                    <a:pt x="12809" y="23313"/>
                    <a:pt x="12749" y="23367"/>
                    <a:pt x="12686" y="23417"/>
                  </a:cubicBezTo>
                  <a:cubicBezTo>
                    <a:pt x="12333" y="23025"/>
                    <a:pt x="11982" y="22633"/>
                    <a:pt x="11628" y="22243"/>
                  </a:cubicBezTo>
                  <a:cubicBezTo>
                    <a:pt x="11797" y="22099"/>
                    <a:pt x="11953" y="21943"/>
                    <a:pt x="12097" y="21773"/>
                  </a:cubicBezTo>
                  <a:cubicBezTo>
                    <a:pt x="12208" y="21641"/>
                    <a:pt x="12096" y="21465"/>
                    <a:pt x="11966" y="21465"/>
                  </a:cubicBezTo>
                  <a:cubicBezTo>
                    <a:pt x="11925" y="21465"/>
                    <a:pt x="11883" y="21481"/>
                    <a:pt x="11846" y="21521"/>
                  </a:cubicBezTo>
                  <a:cubicBezTo>
                    <a:pt x="11695" y="21679"/>
                    <a:pt x="11550" y="21837"/>
                    <a:pt x="11400" y="21992"/>
                  </a:cubicBezTo>
                  <a:cubicBezTo>
                    <a:pt x="11031" y="21584"/>
                    <a:pt x="10662" y="21178"/>
                    <a:pt x="10294" y="20772"/>
                  </a:cubicBezTo>
                  <a:cubicBezTo>
                    <a:pt x="10319" y="20751"/>
                    <a:pt x="10348" y="20734"/>
                    <a:pt x="10374" y="20711"/>
                  </a:cubicBezTo>
                  <a:cubicBezTo>
                    <a:pt x="10539" y="20566"/>
                    <a:pt x="10731" y="20402"/>
                    <a:pt x="10844" y="20209"/>
                  </a:cubicBezTo>
                  <a:cubicBezTo>
                    <a:pt x="10925" y="20069"/>
                    <a:pt x="10808" y="19938"/>
                    <a:pt x="10680" y="19938"/>
                  </a:cubicBezTo>
                  <a:cubicBezTo>
                    <a:pt x="10637" y="19938"/>
                    <a:pt x="10593" y="19952"/>
                    <a:pt x="10554" y="19987"/>
                  </a:cubicBezTo>
                  <a:cubicBezTo>
                    <a:pt x="10404" y="20118"/>
                    <a:pt x="10285" y="20293"/>
                    <a:pt x="10141" y="20434"/>
                  </a:cubicBezTo>
                  <a:cubicBezTo>
                    <a:pt x="10113" y="20461"/>
                    <a:pt x="10081" y="20483"/>
                    <a:pt x="10054" y="20509"/>
                  </a:cubicBezTo>
                  <a:lnTo>
                    <a:pt x="9805" y="20232"/>
                  </a:lnTo>
                  <a:cubicBezTo>
                    <a:pt x="9519" y="19918"/>
                    <a:pt x="9236" y="19601"/>
                    <a:pt x="8951" y="19287"/>
                  </a:cubicBezTo>
                  <a:cubicBezTo>
                    <a:pt x="9245" y="19010"/>
                    <a:pt x="9544" y="18726"/>
                    <a:pt x="9772" y="18409"/>
                  </a:cubicBezTo>
                  <a:cubicBezTo>
                    <a:pt x="9876" y="18265"/>
                    <a:pt x="9738" y="18131"/>
                    <a:pt x="9597" y="18131"/>
                  </a:cubicBezTo>
                  <a:cubicBezTo>
                    <a:pt x="9552" y="18131"/>
                    <a:pt x="9506" y="18145"/>
                    <a:pt x="9469" y="18176"/>
                  </a:cubicBezTo>
                  <a:cubicBezTo>
                    <a:pt x="9253" y="18352"/>
                    <a:pt x="9076" y="18591"/>
                    <a:pt x="8891" y="18800"/>
                  </a:cubicBezTo>
                  <a:lnTo>
                    <a:pt x="8703" y="19013"/>
                  </a:lnTo>
                  <a:cubicBezTo>
                    <a:pt x="8357" y="18628"/>
                    <a:pt x="8009" y="18247"/>
                    <a:pt x="7663" y="17861"/>
                  </a:cubicBezTo>
                  <a:cubicBezTo>
                    <a:pt x="7854" y="17672"/>
                    <a:pt x="8043" y="17479"/>
                    <a:pt x="8207" y="17273"/>
                  </a:cubicBezTo>
                  <a:cubicBezTo>
                    <a:pt x="8320" y="17129"/>
                    <a:pt x="8211" y="16947"/>
                    <a:pt x="8071" y="16947"/>
                  </a:cubicBezTo>
                  <a:cubicBezTo>
                    <a:pt x="8028" y="16947"/>
                    <a:pt x="7982" y="16964"/>
                    <a:pt x="7938" y="17005"/>
                  </a:cubicBezTo>
                  <a:cubicBezTo>
                    <a:pt x="7750" y="17181"/>
                    <a:pt x="7577" y="17378"/>
                    <a:pt x="7410" y="17581"/>
                  </a:cubicBezTo>
                  <a:cubicBezTo>
                    <a:pt x="7108" y="17245"/>
                    <a:pt x="6807" y="16911"/>
                    <a:pt x="6506" y="16577"/>
                  </a:cubicBezTo>
                  <a:cubicBezTo>
                    <a:pt x="6707" y="16403"/>
                    <a:pt x="6912" y="16227"/>
                    <a:pt x="7082" y="16029"/>
                  </a:cubicBezTo>
                  <a:cubicBezTo>
                    <a:pt x="7212" y="15877"/>
                    <a:pt x="7092" y="15700"/>
                    <a:pt x="6941" y="15700"/>
                  </a:cubicBezTo>
                  <a:cubicBezTo>
                    <a:pt x="6896" y="15700"/>
                    <a:pt x="6849" y="15715"/>
                    <a:pt x="6805" y="15750"/>
                  </a:cubicBezTo>
                  <a:cubicBezTo>
                    <a:pt x="6606" y="15910"/>
                    <a:pt x="6427" y="16103"/>
                    <a:pt x="6249" y="16294"/>
                  </a:cubicBezTo>
                  <a:cubicBezTo>
                    <a:pt x="5981" y="15998"/>
                    <a:pt x="5716" y="15701"/>
                    <a:pt x="5445" y="15406"/>
                  </a:cubicBezTo>
                  <a:cubicBezTo>
                    <a:pt x="5595" y="15298"/>
                    <a:pt x="5736" y="15182"/>
                    <a:pt x="5871" y="15057"/>
                  </a:cubicBezTo>
                  <a:cubicBezTo>
                    <a:pt x="5982" y="14952"/>
                    <a:pt x="5880" y="14769"/>
                    <a:pt x="5753" y="14769"/>
                  </a:cubicBezTo>
                  <a:cubicBezTo>
                    <a:pt x="5726" y="14769"/>
                    <a:pt x="5698" y="14777"/>
                    <a:pt x="5670" y="14796"/>
                  </a:cubicBezTo>
                  <a:cubicBezTo>
                    <a:pt x="5512" y="14908"/>
                    <a:pt x="5361" y="15030"/>
                    <a:pt x="5218" y="15161"/>
                  </a:cubicBezTo>
                  <a:cubicBezTo>
                    <a:pt x="4897" y="14810"/>
                    <a:pt x="4577" y="14459"/>
                    <a:pt x="4252" y="14113"/>
                  </a:cubicBezTo>
                  <a:cubicBezTo>
                    <a:pt x="4446" y="13969"/>
                    <a:pt x="4652" y="13842"/>
                    <a:pt x="4866" y="13732"/>
                  </a:cubicBezTo>
                  <a:cubicBezTo>
                    <a:pt x="5009" y="13655"/>
                    <a:pt x="4935" y="13423"/>
                    <a:pt x="4793" y="13423"/>
                  </a:cubicBezTo>
                  <a:cubicBezTo>
                    <a:pt x="4777" y="13423"/>
                    <a:pt x="4759" y="13426"/>
                    <a:pt x="4741" y="13433"/>
                  </a:cubicBezTo>
                  <a:cubicBezTo>
                    <a:pt x="4483" y="13534"/>
                    <a:pt x="4246" y="13696"/>
                    <a:pt x="4044" y="13891"/>
                  </a:cubicBezTo>
                  <a:cubicBezTo>
                    <a:pt x="3737" y="13565"/>
                    <a:pt x="3433" y="13235"/>
                    <a:pt x="3122" y="12914"/>
                  </a:cubicBezTo>
                  <a:cubicBezTo>
                    <a:pt x="3305" y="12756"/>
                    <a:pt x="3472" y="12578"/>
                    <a:pt x="3619" y="12388"/>
                  </a:cubicBezTo>
                  <a:cubicBezTo>
                    <a:pt x="3708" y="12274"/>
                    <a:pt x="3583" y="12133"/>
                    <a:pt x="3463" y="12133"/>
                  </a:cubicBezTo>
                  <a:cubicBezTo>
                    <a:pt x="3424" y="12133"/>
                    <a:pt x="3385" y="12148"/>
                    <a:pt x="3354" y="12183"/>
                  </a:cubicBezTo>
                  <a:cubicBezTo>
                    <a:pt x="3204" y="12355"/>
                    <a:pt x="3048" y="12516"/>
                    <a:pt x="2887" y="12669"/>
                  </a:cubicBezTo>
                  <a:cubicBezTo>
                    <a:pt x="2552" y="12324"/>
                    <a:pt x="2213" y="11983"/>
                    <a:pt x="1873" y="11643"/>
                  </a:cubicBezTo>
                  <a:cubicBezTo>
                    <a:pt x="2151" y="11419"/>
                    <a:pt x="2458" y="11266"/>
                    <a:pt x="2802" y="11142"/>
                  </a:cubicBezTo>
                  <a:cubicBezTo>
                    <a:pt x="3005" y="11067"/>
                    <a:pt x="2950" y="10776"/>
                    <a:pt x="2758" y="10776"/>
                  </a:cubicBezTo>
                  <a:cubicBezTo>
                    <a:pt x="2741" y="10776"/>
                    <a:pt x="2723" y="10778"/>
                    <a:pt x="2704" y="10783"/>
                  </a:cubicBezTo>
                  <a:cubicBezTo>
                    <a:pt x="2301" y="10889"/>
                    <a:pt x="1938" y="11123"/>
                    <a:pt x="1638" y="11413"/>
                  </a:cubicBezTo>
                  <a:cubicBezTo>
                    <a:pt x="1347" y="11128"/>
                    <a:pt x="1057" y="10842"/>
                    <a:pt x="761" y="10563"/>
                  </a:cubicBezTo>
                  <a:cubicBezTo>
                    <a:pt x="3561" y="9148"/>
                    <a:pt x="6214" y="7392"/>
                    <a:pt x="8896" y="5772"/>
                  </a:cubicBezTo>
                  <a:cubicBezTo>
                    <a:pt x="11625" y="4124"/>
                    <a:pt x="14413" y="2543"/>
                    <a:pt x="17084" y="802"/>
                  </a:cubicBezTo>
                  <a:close/>
                  <a:moveTo>
                    <a:pt x="17347" y="1"/>
                  </a:moveTo>
                  <a:cubicBezTo>
                    <a:pt x="17282" y="1"/>
                    <a:pt x="17217" y="21"/>
                    <a:pt x="17166" y="61"/>
                  </a:cubicBezTo>
                  <a:cubicBezTo>
                    <a:pt x="17132" y="48"/>
                    <a:pt x="17095" y="41"/>
                    <a:pt x="17056" y="41"/>
                  </a:cubicBezTo>
                  <a:cubicBezTo>
                    <a:pt x="17001" y="41"/>
                    <a:pt x="16941" y="56"/>
                    <a:pt x="16880" y="90"/>
                  </a:cubicBezTo>
                  <a:cubicBezTo>
                    <a:pt x="14037" y="1664"/>
                    <a:pt x="11290" y="3433"/>
                    <a:pt x="8508" y="5113"/>
                  </a:cubicBezTo>
                  <a:cubicBezTo>
                    <a:pt x="5733" y="6787"/>
                    <a:pt x="2841" y="8367"/>
                    <a:pt x="215" y="10267"/>
                  </a:cubicBezTo>
                  <a:cubicBezTo>
                    <a:pt x="0" y="10423"/>
                    <a:pt x="109" y="10710"/>
                    <a:pt x="317" y="10734"/>
                  </a:cubicBezTo>
                  <a:cubicBezTo>
                    <a:pt x="993" y="11571"/>
                    <a:pt x="1691" y="12392"/>
                    <a:pt x="2402" y="13202"/>
                  </a:cubicBezTo>
                  <a:cubicBezTo>
                    <a:pt x="2414" y="13237"/>
                    <a:pt x="2440" y="13266"/>
                    <a:pt x="2474" y="13284"/>
                  </a:cubicBezTo>
                  <a:cubicBezTo>
                    <a:pt x="3206" y="14119"/>
                    <a:pt x="3955" y="14940"/>
                    <a:pt x="4708" y="15760"/>
                  </a:cubicBezTo>
                  <a:cubicBezTo>
                    <a:pt x="4721" y="15782"/>
                    <a:pt x="4739" y="15802"/>
                    <a:pt x="4760" y="15816"/>
                  </a:cubicBezTo>
                  <a:cubicBezTo>
                    <a:pt x="6274" y="17460"/>
                    <a:pt x="7807" y="19086"/>
                    <a:pt x="9297" y="20739"/>
                  </a:cubicBezTo>
                  <a:cubicBezTo>
                    <a:pt x="9824" y="21322"/>
                    <a:pt x="10345" y="21910"/>
                    <a:pt x="10870" y="22495"/>
                  </a:cubicBezTo>
                  <a:cubicBezTo>
                    <a:pt x="10791" y="22581"/>
                    <a:pt x="10877" y="22726"/>
                    <a:pt x="10978" y="22726"/>
                  </a:cubicBezTo>
                  <a:cubicBezTo>
                    <a:pt x="11001" y="22726"/>
                    <a:pt x="11024" y="22719"/>
                    <a:pt x="11046" y="22702"/>
                  </a:cubicBezTo>
                  <a:lnTo>
                    <a:pt x="11051" y="22699"/>
                  </a:lnTo>
                  <a:cubicBezTo>
                    <a:pt x="13464" y="25395"/>
                    <a:pt x="15866" y="28101"/>
                    <a:pt x="18292" y="30786"/>
                  </a:cubicBezTo>
                  <a:cubicBezTo>
                    <a:pt x="18365" y="30866"/>
                    <a:pt x="18447" y="30900"/>
                    <a:pt x="18526" y="30900"/>
                  </a:cubicBezTo>
                  <a:cubicBezTo>
                    <a:pt x="18707" y="30900"/>
                    <a:pt x="18873" y="30727"/>
                    <a:pt x="18882" y="30533"/>
                  </a:cubicBezTo>
                  <a:cubicBezTo>
                    <a:pt x="18915" y="30542"/>
                    <a:pt x="18950" y="30547"/>
                    <a:pt x="18984" y="30547"/>
                  </a:cubicBezTo>
                  <a:cubicBezTo>
                    <a:pt x="19150" y="30547"/>
                    <a:pt x="19307" y="30440"/>
                    <a:pt x="19303" y="30215"/>
                  </a:cubicBezTo>
                  <a:cubicBezTo>
                    <a:pt x="19216" y="25229"/>
                    <a:pt x="18764" y="20229"/>
                    <a:pt x="18497" y="15249"/>
                  </a:cubicBezTo>
                  <a:cubicBezTo>
                    <a:pt x="18231" y="10261"/>
                    <a:pt x="18059" y="5260"/>
                    <a:pt x="17655" y="281"/>
                  </a:cubicBezTo>
                  <a:cubicBezTo>
                    <a:pt x="17639" y="95"/>
                    <a:pt x="17491" y="1"/>
                    <a:pt x="1734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3" name="Google Shape;373;p21"/>
            <p:cNvSpPr/>
            <p:nvPr/>
          </p:nvSpPr>
          <p:spPr>
            <a:xfrm>
              <a:off x="7316454" y="-154591"/>
              <a:ext cx="302929" cy="469417"/>
            </a:xfrm>
            <a:custGeom>
              <a:avLst/>
              <a:gdLst/>
              <a:ahLst/>
              <a:cxnLst/>
              <a:rect l="l" t="t" r="r" b="b"/>
              <a:pathLst>
                <a:path w="9154" h="14185" extrusionOk="0">
                  <a:moveTo>
                    <a:pt x="6932" y="755"/>
                  </a:moveTo>
                  <a:lnTo>
                    <a:pt x="6932" y="755"/>
                  </a:lnTo>
                  <a:cubicBezTo>
                    <a:pt x="6641" y="4878"/>
                    <a:pt x="8093" y="8902"/>
                    <a:pt x="7885" y="13043"/>
                  </a:cubicBezTo>
                  <a:cubicBezTo>
                    <a:pt x="6012" y="9891"/>
                    <a:pt x="3474" y="6776"/>
                    <a:pt x="588" y="4547"/>
                  </a:cubicBezTo>
                  <a:lnTo>
                    <a:pt x="588" y="4546"/>
                  </a:lnTo>
                  <a:cubicBezTo>
                    <a:pt x="608" y="4554"/>
                    <a:pt x="629" y="4559"/>
                    <a:pt x="650" y="4559"/>
                  </a:cubicBezTo>
                  <a:cubicBezTo>
                    <a:pt x="663" y="4559"/>
                    <a:pt x="676" y="4557"/>
                    <a:pt x="688" y="4553"/>
                  </a:cubicBezTo>
                  <a:cubicBezTo>
                    <a:pt x="1815" y="4272"/>
                    <a:pt x="2818" y="3408"/>
                    <a:pt x="3789" y="2786"/>
                  </a:cubicBezTo>
                  <a:cubicBezTo>
                    <a:pt x="4839" y="2112"/>
                    <a:pt x="5902" y="1455"/>
                    <a:pt x="6932" y="755"/>
                  </a:cubicBezTo>
                  <a:close/>
                  <a:moveTo>
                    <a:pt x="7017" y="1"/>
                  </a:moveTo>
                  <a:cubicBezTo>
                    <a:pt x="6968" y="1"/>
                    <a:pt x="6915" y="14"/>
                    <a:pt x="6860" y="48"/>
                  </a:cubicBezTo>
                  <a:cubicBezTo>
                    <a:pt x="5705" y="737"/>
                    <a:pt x="4586" y="1486"/>
                    <a:pt x="3454" y="2213"/>
                  </a:cubicBezTo>
                  <a:cubicBezTo>
                    <a:pt x="2481" y="2838"/>
                    <a:pt x="1270" y="3394"/>
                    <a:pt x="542" y="4302"/>
                  </a:cubicBezTo>
                  <a:cubicBezTo>
                    <a:pt x="488" y="4369"/>
                    <a:pt x="496" y="4459"/>
                    <a:pt x="544" y="4512"/>
                  </a:cubicBezTo>
                  <a:lnTo>
                    <a:pt x="544" y="4512"/>
                  </a:lnTo>
                  <a:cubicBezTo>
                    <a:pt x="481" y="4463"/>
                    <a:pt x="417" y="4413"/>
                    <a:pt x="354" y="4365"/>
                  </a:cubicBezTo>
                  <a:cubicBezTo>
                    <a:pt x="319" y="4339"/>
                    <a:pt x="284" y="4328"/>
                    <a:pt x="252" y="4328"/>
                  </a:cubicBezTo>
                  <a:cubicBezTo>
                    <a:pt x="107" y="4328"/>
                    <a:pt x="0" y="4544"/>
                    <a:pt x="115" y="4673"/>
                  </a:cubicBezTo>
                  <a:cubicBezTo>
                    <a:pt x="2838" y="7712"/>
                    <a:pt x="5398" y="10637"/>
                    <a:pt x="7686" y="14031"/>
                  </a:cubicBezTo>
                  <a:cubicBezTo>
                    <a:pt x="7759" y="14139"/>
                    <a:pt x="7860" y="14184"/>
                    <a:pt x="7960" y="14184"/>
                  </a:cubicBezTo>
                  <a:cubicBezTo>
                    <a:pt x="8076" y="14184"/>
                    <a:pt x="8191" y="14123"/>
                    <a:pt x="8254" y="14028"/>
                  </a:cubicBezTo>
                  <a:cubicBezTo>
                    <a:pt x="8363" y="14006"/>
                    <a:pt x="8456" y="13936"/>
                    <a:pt x="8475" y="13806"/>
                  </a:cubicBezTo>
                  <a:cubicBezTo>
                    <a:pt x="9153" y="9289"/>
                    <a:pt x="7516" y="4753"/>
                    <a:pt x="7398" y="239"/>
                  </a:cubicBezTo>
                  <a:cubicBezTo>
                    <a:pt x="7394" y="100"/>
                    <a:pt x="7298" y="36"/>
                    <a:pt x="7197" y="36"/>
                  </a:cubicBezTo>
                  <a:cubicBezTo>
                    <a:pt x="7184" y="36"/>
                    <a:pt x="7170" y="37"/>
                    <a:pt x="7156" y="40"/>
                  </a:cubicBezTo>
                  <a:cubicBezTo>
                    <a:pt x="7114" y="16"/>
                    <a:pt x="7068" y="1"/>
                    <a:pt x="701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4" name="Google Shape;374;p21"/>
            <p:cNvSpPr/>
            <p:nvPr/>
          </p:nvSpPr>
          <p:spPr>
            <a:xfrm>
              <a:off x="7166347" y="-209426"/>
              <a:ext cx="119332" cy="80183"/>
            </a:xfrm>
            <a:custGeom>
              <a:avLst/>
              <a:gdLst/>
              <a:ahLst/>
              <a:cxnLst/>
              <a:rect l="l" t="t" r="r" b="b"/>
              <a:pathLst>
                <a:path w="3606" h="2423" extrusionOk="0">
                  <a:moveTo>
                    <a:pt x="3350" y="0"/>
                  </a:moveTo>
                  <a:cubicBezTo>
                    <a:pt x="3319" y="0"/>
                    <a:pt x="3287" y="10"/>
                    <a:pt x="3253" y="30"/>
                  </a:cubicBezTo>
                  <a:cubicBezTo>
                    <a:pt x="2184" y="704"/>
                    <a:pt x="1142" y="1446"/>
                    <a:pt x="112" y="2178"/>
                  </a:cubicBezTo>
                  <a:cubicBezTo>
                    <a:pt x="0" y="2257"/>
                    <a:pt x="65" y="2422"/>
                    <a:pt x="174" y="2422"/>
                  </a:cubicBezTo>
                  <a:cubicBezTo>
                    <a:pt x="195" y="2422"/>
                    <a:pt x="218" y="2416"/>
                    <a:pt x="242" y="2401"/>
                  </a:cubicBezTo>
                  <a:cubicBezTo>
                    <a:pt x="1318" y="1740"/>
                    <a:pt x="2404" y="1074"/>
                    <a:pt x="3441" y="354"/>
                  </a:cubicBezTo>
                  <a:cubicBezTo>
                    <a:pt x="3605" y="241"/>
                    <a:pt x="3508" y="0"/>
                    <a:pt x="335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5" name="Google Shape;375;p21"/>
            <p:cNvSpPr/>
            <p:nvPr/>
          </p:nvSpPr>
          <p:spPr>
            <a:xfrm>
              <a:off x="7173991" y="-234708"/>
              <a:ext cx="72870" cy="53643"/>
            </a:xfrm>
            <a:custGeom>
              <a:avLst/>
              <a:gdLst/>
              <a:ahLst/>
              <a:cxnLst/>
              <a:rect l="l" t="t" r="r" b="b"/>
              <a:pathLst>
                <a:path w="2202" h="1621" extrusionOk="0">
                  <a:moveTo>
                    <a:pt x="1912" y="0"/>
                  </a:moveTo>
                  <a:cubicBezTo>
                    <a:pt x="1876" y="0"/>
                    <a:pt x="1839" y="13"/>
                    <a:pt x="1801" y="41"/>
                  </a:cubicBezTo>
                  <a:cubicBezTo>
                    <a:pt x="1241" y="468"/>
                    <a:pt x="682" y="899"/>
                    <a:pt x="124" y="1332"/>
                  </a:cubicBezTo>
                  <a:cubicBezTo>
                    <a:pt x="1" y="1428"/>
                    <a:pt x="115" y="1620"/>
                    <a:pt x="246" y="1620"/>
                  </a:cubicBezTo>
                  <a:cubicBezTo>
                    <a:pt x="273" y="1620"/>
                    <a:pt x="300" y="1612"/>
                    <a:pt x="326" y="1594"/>
                  </a:cubicBezTo>
                  <a:cubicBezTo>
                    <a:pt x="891" y="1200"/>
                    <a:pt x="1455" y="805"/>
                    <a:pt x="2017" y="409"/>
                  </a:cubicBezTo>
                  <a:cubicBezTo>
                    <a:pt x="2202" y="278"/>
                    <a:pt x="2081" y="0"/>
                    <a:pt x="191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76" name="Google Shape;376;p21"/>
          <p:cNvGrpSpPr/>
          <p:nvPr/>
        </p:nvGrpSpPr>
        <p:grpSpPr>
          <a:xfrm>
            <a:off x="7880957" y="-175146"/>
            <a:ext cx="141107" cy="113353"/>
            <a:chOff x="5910718" y="-131360"/>
            <a:chExt cx="105830" cy="85015"/>
          </a:xfrm>
        </p:grpSpPr>
        <p:sp>
          <p:nvSpPr>
            <p:cNvPr id="377" name="Google Shape;377;p21"/>
            <p:cNvSpPr/>
            <p:nvPr/>
          </p:nvSpPr>
          <p:spPr>
            <a:xfrm>
              <a:off x="5910718" y="-129342"/>
              <a:ext cx="37097" cy="58342"/>
            </a:xfrm>
            <a:custGeom>
              <a:avLst/>
              <a:gdLst/>
              <a:ahLst/>
              <a:cxnLst/>
              <a:rect l="l" t="t" r="r" b="b"/>
              <a:pathLst>
                <a:path w="1121" h="1763" extrusionOk="0">
                  <a:moveTo>
                    <a:pt x="181" y="1"/>
                  </a:moveTo>
                  <a:cubicBezTo>
                    <a:pt x="92" y="1"/>
                    <a:pt x="1" y="100"/>
                    <a:pt x="51" y="208"/>
                  </a:cubicBezTo>
                  <a:lnTo>
                    <a:pt x="737" y="1672"/>
                  </a:lnTo>
                  <a:cubicBezTo>
                    <a:pt x="767" y="1736"/>
                    <a:pt x="819" y="1763"/>
                    <a:pt x="873" y="1763"/>
                  </a:cubicBezTo>
                  <a:cubicBezTo>
                    <a:pt x="992" y="1763"/>
                    <a:pt x="1120" y="1633"/>
                    <a:pt x="1045" y="1492"/>
                  </a:cubicBezTo>
                  <a:lnTo>
                    <a:pt x="287" y="70"/>
                  </a:lnTo>
                  <a:cubicBezTo>
                    <a:pt x="261" y="21"/>
                    <a:pt x="221" y="1"/>
                    <a:pt x="1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78" name="Google Shape;378;p21"/>
            <p:cNvSpPr/>
            <p:nvPr/>
          </p:nvSpPr>
          <p:spPr>
            <a:xfrm>
              <a:off x="5974255" y="-131360"/>
              <a:ext cx="42292" cy="85015"/>
            </a:xfrm>
            <a:custGeom>
              <a:avLst/>
              <a:gdLst/>
              <a:ahLst/>
              <a:cxnLst/>
              <a:rect l="l" t="t" r="r" b="b"/>
              <a:pathLst>
                <a:path w="1278" h="2569" extrusionOk="0">
                  <a:moveTo>
                    <a:pt x="215" y="1"/>
                  </a:moveTo>
                  <a:cubicBezTo>
                    <a:pt x="98" y="1"/>
                    <a:pt x="0" y="146"/>
                    <a:pt x="102" y="258"/>
                  </a:cubicBezTo>
                  <a:cubicBezTo>
                    <a:pt x="634" y="837"/>
                    <a:pt x="812" y="1546"/>
                    <a:pt x="658" y="2312"/>
                  </a:cubicBezTo>
                  <a:cubicBezTo>
                    <a:pt x="627" y="2466"/>
                    <a:pt x="753" y="2568"/>
                    <a:pt x="873" y="2568"/>
                  </a:cubicBezTo>
                  <a:cubicBezTo>
                    <a:pt x="952" y="2568"/>
                    <a:pt x="1028" y="2524"/>
                    <a:pt x="1055" y="2421"/>
                  </a:cubicBezTo>
                  <a:cubicBezTo>
                    <a:pt x="1277" y="1565"/>
                    <a:pt x="978" y="627"/>
                    <a:pt x="318" y="42"/>
                  </a:cubicBezTo>
                  <a:cubicBezTo>
                    <a:pt x="285" y="13"/>
                    <a:pt x="249" y="1"/>
                    <a:pt x="21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79" name="Google Shape;379;p21"/>
          <p:cNvGrpSpPr/>
          <p:nvPr/>
        </p:nvGrpSpPr>
        <p:grpSpPr>
          <a:xfrm>
            <a:off x="5192921" y="-408207"/>
            <a:ext cx="576295" cy="771893"/>
            <a:chOff x="3894690" y="-306155"/>
            <a:chExt cx="432221" cy="578920"/>
          </a:xfrm>
        </p:grpSpPr>
        <p:sp>
          <p:nvSpPr>
            <p:cNvPr id="380" name="Google Shape;380;p21"/>
            <p:cNvSpPr/>
            <p:nvPr/>
          </p:nvSpPr>
          <p:spPr>
            <a:xfrm>
              <a:off x="3975568" y="-294506"/>
              <a:ext cx="351343" cy="567272"/>
            </a:xfrm>
            <a:custGeom>
              <a:avLst/>
              <a:gdLst/>
              <a:ahLst/>
              <a:cxnLst/>
              <a:rect l="l" t="t" r="r" b="b"/>
              <a:pathLst>
                <a:path w="10617" h="17142" extrusionOk="0">
                  <a:moveTo>
                    <a:pt x="5069" y="801"/>
                  </a:moveTo>
                  <a:cubicBezTo>
                    <a:pt x="5234" y="801"/>
                    <a:pt x="5366" y="893"/>
                    <a:pt x="5604" y="1176"/>
                  </a:cubicBezTo>
                  <a:cubicBezTo>
                    <a:pt x="6229" y="1915"/>
                    <a:pt x="6375" y="3445"/>
                    <a:pt x="6629" y="4358"/>
                  </a:cubicBezTo>
                  <a:cubicBezTo>
                    <a:pt x="7672" y="8120"/>
                    <a:pt x="8686" y="11891"/>
                    <a:pt x="9769" y="15641"/>
                  </a:cubicBezTo>
                  <a:cubicBezTo>
                    <a:pt x="9190" y="15832"/>
                    <a:pt x="8427" y="16198"/>
                    <a:pt x="7801" y="16198"/>
                  </a:cubicBezTo>
                  <a:cubicBezTo>
                    <a:pt x="7598" y="16198"/>
                    <a:pt x="7409" y="16160"/>
                    <a:pt x="7246" y="16064"/>
                  </a:cubicBezTo>
                  <a:cubicBezTo>
                    <a:pt x="6512" y="15635"/>
                    <a:pt x="6312" y="13529"/>
                    <a:pt x="6107" y="12713"/>
                  </a:cubicBezTo>
                  <a:cubicBezTo>
                    <a:pt x="5552" y="10518"/>
                    <a:pt x="4999" y="8324"/>
                    <a:pt x="4445" y="6129"/>
                  </a:cubicBezTo>
                  <a:cubicBezTo>
                    <a:pt x="4405" y="5970"/>
                    <a:pt x="4259" y="5885"/>
                    <a:pt x="4114" y="5885"/>
                  </a:cubicBezTo>
                  <a:cubicBezTo>
                    <a:pt x="4000" y="5885"/>
                    <a:pt x="3887" y="5937"/>
                    <a:pt x="3824" y="6048"/>
                  </a:cubicBezTo>
                  <a:cubicBezTo>
                    <a:pt x="3448" y="6720"/>
                    <a:pt x="3207" y="7615"/>
                    <a:pt x="2252" y="7615"/>
                  </a:cubicBezTo>
                  <a:cubicBezTo>
                    <a:pt x="2236" y="7615"/>
                    <a:pt x="2221" y="7615"/>
                    <a:pt x="2206" y="7614"/>
                  </a:cubicBezTo>
                  <a:cubicBezTo>
                    <a:pt x="1749" y="7601"/>
                    <a:pt x="985" y="7020"/>
                    <a:pt x="559" y="6803"/>
                  </a:cubicBezTo>
                  <a:cubicBezTo>
                    <a:pt x="1265" y="5168"/>
                    <a:pt x="1742" y="3220"/>
                    <a:pt x="2849" y="1853"/>
                  </a:cubicBezTo>
                  <a:cubicBezTo>
                    <a:pt x="3428" y="1139"/>
                    <a:pt x="3556" y="1160"/>
                    <a:pt x="4361" y="972"/>
                  </a:cubicBezTo>
                  <a:cubicBezTo>
                    <a:pt x="4715" y="889"/>
                    <a:pt x="4908" y="801"/>
                    <a:pt x="5069" y="801"/>
                  </a:cubicBezTo>
                  <a:close/>
                  <a:moveTo>
                    <a:pt x="5172" y="1"/>
                  </a:moveTo>
                  <a:cubicBezTo>
                    <a:pt x="4210" y="1"/>
                    <a:pt x="2909" y="426"/>
                    <a:pt x="2429" y="796"/>
                  </a:cubicBezTo>
                  <a:cubicBezTo>
                    <a:pt x="1971" y="1150"/>
                    <a:pt x="1821" y="1799"/>
                    <a:pt x="1625" y="2310"/>
                  </a:cubicBezTo>
                  <a:cubicBezTo>
                    <a:pt x="1066" y="3764"/>
                    <a:pt x="530" y="5222"/>
                    <a:pt x="40" y="6700"/>
                  </a:cubicBezTo>
                  <a:cubicBezTo>
                    <a:pt x="0" y="6819"/>
                    <a:pt x="64" y="6922"/>
                    <a:pt x="156" y="6980"/>
                  </a:cubicBezTo>
                  <a:cubicBezTo>
                    <a:pt x="150" y="7057"/>
                    <a:pt x="179" y="7137"/>
                    <a:pt x="270" y="7192"/>
                  </a:cubicBezTo>
                  <a:cubicBezTo>
                    <a:pt x="815" y="7523"/>
                    <a:pt x="2014" y="8570"/>
                    <a:pt x="2787" y="8570"/>
                  </a:cubicBezTo>
                  <a:cubicBezTo>
                    <a:pt x="2848" y="8570"/>
                    <a:pt x="2906" y="8564"/>
                    <a:pt x="2961" y="8550"/>
                  </a:cubicBezTo>
                  <a:cubicBezTo>
                    <a:pt x="3405" y="8440"/>
                    <a:pt x="3748" y="7806"/>
                    <a:pt x="4019" y="7222"/>
                  </a:cubicBezTo>
                  <a:cubicBezTo>
                    <a:pt x="4434" y="8884"/>
                    <a:pt x="4849" y="10544"/>
                    <a:pt x="5267" y="12205"/>
                  </a:cubicBezTo>
                  <a:cubicBezTo>
                    <a:pt x="5647" y="13722"/>
                    <a:pt x="5835" y="15559"/>
                    <a:pt x="6515" y="16968"/>
                  </a:cubicBezTo>
                  <a:cubicBezTo>
                    <a:pt x="6569" y="17078"/>
                    <a:pt x="6699" y="17135"/>
                    <a:pt x="6816" y="17139"/>
                  </a:cubicBezTo>
                  <a:cubicBezTo>
                    <a:pt x="6850" y="17141"/>
                    <a:pt x="6884" y="17141"/>
                    <a:pt x="6918" y="17141"/>
                  </a:cubicBezTo>
                  <a:cubicBezTo>
                    <a:pt x="7932" y="17141"/>
                    <a:pt x="9116" y="16566"/>
                    <a:pt x="10061" y="16282"/>
                  </a:cubicBezTo>
                  <a:cubicBezTo>
                    <a:pt x="10076" y="16276"/>
                    <a:pt x="10090" y="16268"/>
                    <a:pt x="10104" y="16259"/>
                  </a:cubicBezTo>
                  <a:cubicBezTo>
                    <a:pt x="10135" y="16267"/>
                    <a:pt x="10168" y="16271"/>
                    <a:pt x="10201" y="16271"/>
                  </a:cubicBezTo>
                  <a:cubicBezTo>
                    <a:pt x="10406" y="16271"/>
                    <a:pt x="10617" y="16107"/>
                    <a:pt x="10547" y="15848"/>
                  </a:cubicBezTo>
                  <a:cubicBezTo>
                    <a:pt x="9779" y="12980"/>
                    <a:pt x="8955" y="10123"/>
                    <a:pt x="8156" y="7265"/>
                  </a:cubicBezTo>
                  <a:cubicBezTo>
                    <a:pt x="7741" y="5776"/>
                    <a:pt x="7324" y="4289"/>
                    <a:pt x="6908" y="2802"/>
                  </a:cubicBezTo>
                  <a:cubicBezTo>
                    <a:pt x="6730" y="2167"/>
                    <a:pt x="6650" y="591"/>
                    <a:pt x="6021" y="186"/>
                  </a:cubicBezTo>
                  <a:cubicBezTo>
                    <a:pt x="5817" y="55"/>
                    <a:pt x="5516" y="1"/>
                    <a:pt x="517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381" name="Google Shape;381;p21"/>
            <p:cNvGrpSpPr/>
            <p:nvPr/>
          </p:nvGrpSpPr>
          <p:grpSpPr>
            <a:xfrm>
              <a:off x="3894690" y="-306155"/>
              <a:ext cx="98086" cy="107551"/>
              <a:chOff x="3894690" y="-306155"/>
              <a:chExt cx="98086" cy="107551"/>
            </a:xfrm>
          </p:grpSpPr>
          <p:sp>
            <p:nvSpPr>
              <p:cNvPr id="382" name="Google Shape;382;p21"/>
              <p:cNvSpPr/>
              <p:nvPr/>
            </p:nvSpPr>
            <p:spPr>
              <a:xfrm>
                <a:off x="3925797" y="-273029"/>
                <a:ext cx="66979" cy="74425"/>
              </a:xfrm>
              <a:custGeom>
                <a:avLst/>
                <a:gdLst/>
                <a:ahLst/>
                <a:cxnLst/>
                <a:rect l="l" t="t" r="r" b="b"/>
                <a:pathLst>
                  <a:path w="2024" h="2249" extrusionOk="0">
                    <a:moveTo>
                      <a:pt x="1749" y="0"/>
                    </a:moveTo>
                    <a:cubicBezTo>
                      <a:pt x="1701" y="0"/>
                      <a:pt x="1652" y="17"/>
                      <a:pt x="1610" y="56"/>
                    </a:cubicBezTo>
                    <a:cubicBezTo>
                      <a:pt x="1028" y="591"/>
                      <a:pt x="544" y="1337"/>
                      <a:pt x="89" y="1979"/>
                    </a:cubicBezTo>
                    <a:cubicBezTo>
                      <a:pt x="0" y="2104"/>
                      <a:pt x="127" y="2248"/>
                      <a:pt x="253" y="2248"/>
                    </a:cubicBezTo>
                    <a:cubicBezTo>
                      <a:pt x="295" y="2248"/>
                      <a:pt x="337" y="2233"/>
                      <a:pt x="371" y="2196"/>
                    </a:cubicBezTo>
                    <a:cubicBezTo>
                      <a:pt x="905" y="1614"/>
                      <a:pt x="1530" y="988"/>
                      <a:pt x="1931" y="305"/>
                    </a:cubicBezTo>
                    <a:cubicBezTo>
                      <a:pt x="2023" y="151"/>
                      <a:pt x="1891" y="0"/>
                      <a:pt x="174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83" name="Google Shape;383;p21"/>
              <p:cNvSpPr/>
              <p:nvPr/>
            </p:nvSpPr>
            <p:spPr>
              <a:xfrm>
                <a:off x="3894690" y="-306155"/>
                <a:ext cx="73333" cy="65292"/>
              </a:xfrm>
              <a:custGeom>
                <a:avLst/>
                <a:gdLst/>
                <a:ahLst/>
                <a:cxnLst/>
                <a:rect l="l" t="t" r="r" b="b"/>
                <a:pathLst>
                  <a:path w="2216" h="1973" extrusionOk="0">
                    <a:moveTo>
                      <a:pt x="1941" y="1"/>
                    </a:moveTo>
                    <a:cubicBezTo>
                      <a:pt x="1907" y="1"/>
                      <a:pt x="1869" y="11"/>
                      <a:pt x="1830" y="36"/>
                    </a:cubicBezTo>
                    <a:cubicBezTo>
                      <a:pt x="1141" y="466"/>
                      <a:pt x="530" y="1108"/>
                      <a:pt x="67" y="1770"/>
                    </a:cubicBezTo>
                    <a:cubicBezTo>
                      <a:pt x="0" y="1864"/>
                      <a:pt x="96" y="1973"/>
                      <a:pt x="191" y="1973"/>
                    </a:cubicBezTo>
                    <a:cubicBezTo>
                      <a:pt x="222" y="1973"/>
                      <a:pt x="253" y="1961"/>
                      <a:pt x="278" y="1933"/>
                    </a:cubicBezTo>
                    <a:cubicBezTo>
                      <a:pt x="822" y="1347"/>
                      <a:pt x="1404" y="875"/>
                      <a:pt x="2040" y="397"/>
                    </a:cubicBezTo>
                    <a:cubicBezTo>
                      <a:pt x="2216" y="267"/>
                      <a:pt x="2115" y="1"/>
                      <a:pt x="194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384" name="Google Shape;384;p21"/>
          <p:cNvGrpSpPr/>
          <p:nvPr/>
        </p:nvGrpSpPr>
        <p:grpSpPr>
          <a:xfrm>
            <a:off x="3700934" y="-324769"/>
            <a:ext cx="855684" cy="880437"/>
            <a:chOff x="2775700" y="-243577"/>
            <a:chExt cx="641763" cy="660328"/>
          </a:xfrm>
        </p:grpSpPr>
        <p:grpSp>
          <p:nvGrpSpPr>
            <p:cNvPr id="385" name="Google Shape;385;p21"/>
            <p:cNvGrpSpPr/>
            <p:nvPr/>
          </p:nvGrpSpPr>
          <p:grpSpPr>
            <a:xfrm>
              <a:off x="2880967" y="-159588"/>
              <a:ext cx="536496" cy="576339"/>
              <a:chOff x="2880967" y="-159588"/>
              <a:chExt cx="536496" cy="576339"/>
            </a:xfrm>
          </p:grpSpPr>
          <p:sp>
            <p:nvSpPr>
              <p:cNvPr id="386" name="Google Shape;386;p21"/>
              <p:cNvSpPr/>
              <p:nvPr/>
            </p:nvSpPr>
            <p:spPr>
              <a:xfrm>
                <a:off x="2880967" y="-159588"/>
                <a:ext cx="536496" cy="576339"/>
              </a:xfrm>
              <a:custGeom>
                <a:avLst/>
                <a:gdLst/>
                <a:ahLst/>
                <a:cxnLst/>
                <a:rect l="l" t="t" r="r" b="b"/>
                <a:pathLst>
                  <a:path w="16212" h="17416" extrusionOk="0">
                    <a:moveTo>
                      <a:pt x="3148" y="1051"/>
                    </a:moveTo>
                    <a:cubicBezTo>
                      <a:pt x="3766" y="1051"/>
                      <a:pt x="4374" y="1477"/>
                      <a:pt x="5168" y="1975"/>
                    </a:cubicBezTo>
                    <a:cubicBezTo>
                      <a:pt x="6294" y="2680"/>
                      <a:pt x="7409" y="3404"/>
                      <a:pt x="8513" y="4145"/>
                    </a:cubicBezTo>
                    <a:cubicBezTo>
                      <a:pt x="10785" y="5671"/>
                      <a:pt x="13003" y="7271"/>
                      <a:pt x="15168" y="8945"/>
                    </a:cubicBezTo>
                    <a:cubicBezTo>
                      <a:pt x="14621" y="9414"/>
                      <a:pt x="13755" y="10270"/>
                      <a:pt x="13189" y="10273"/>
                    </a:cubicBezTo>
                    <a:cubicBezTo>
                      <a:pt x="13189" y="10273"/>
                      <a:pt x="13189" y="10273"/>
                      <a:pt x="13188" y="10273"/>
                    </a:cubicBezTo>
                    <a:cubicBezTo>
                      <a:pt x="12600" y="10273"/>
                      <a:pt x="11654" y="9293"/>
                      <a:pt x="11148" y="8941"/>
                    </a:cubicBezTo>
                    <a:cubicBezTo>
                      <a:pt x="10723" y="8646"/>
                      <a:pt x="10465" y="8487"/>
                      <a:pt x="10204" y="8487"/>
                    </a:cubicBezTo>
                    <a:cubicBezTo>
                      <a:pt x="9971" y="8487"/>
                      <a:pt x="9736" y="8613"/>
                      <a:pt x="9379" y="8884"/>
                    </a:cubicBezTo>
                    <a:cubicBezTo>
                      <a:pt x="8593" y="9480"/>
                      <a:pt x="7098" y="10342"/>
                      <a:pt x="7058" y="11468"/>
                    </a:cubicBezTo>
                    <a:cubicBezTo>
                      <a:pt x="7023" y="12488"/>
                      <a:pt x="8019" y="13810"/>
                      <a:pt x="8602" y="14690"/>
                    </a:cubicBezTo>
                    <a:cubicBezTo>
                      <a:pt x="8589" y="14695"/>
                      <a:pt x="8576" y="14701"/>
                      <a:pt x="8564" y="14707"/>
                    </a:cubicBezTo>
                    <a:cubicBezTo>
                      <a:pt x="8088" y="15047"/>
                      <a:pt x="7630" y="15413"/>
                      <a:pt x="7169" y="15770"/>
                    </a:cubicBezTo>
                    <a:cubicBezTo>
                      <a:pt x="6792" y="16063"/>
                      <a:pt x="6291" y="16348"/>
                      <a:pt x="5992" y="16734"/>
                    </a:cubicBezTo>
                    <a:cubicBezTo>
                      <a:pt x="5162" y="14281"/>
                      <a:pt x="4144" y="11889"/>
                      <a:pt x="3245" y="9463"/>
                    </a:cubicBezTo>
                    <a:cubicBezTo>
                      <a:pt x="2773" y="8186"/>
                      <a:pt x="2314" y="6905"/>
                      <a:pt x="1869" y="5619"/>
                    </a:cubicBezTo>
                    <a:cubicBezTo>
                      <a:pt x="1381" y="4211"/>
                      <a:pt x="606" y="3086"/>
                      <a:pt x="1687" y="1885"/>
                    </a:cubicBezTo>
                    <a:cubicBezTo>
                      <a:pt x="2232" y="1282"/>
                      <a:pt x="2693" y="1051"/>
                      <a:pt x="3148" y="1051"/>
                    </a:cubicBezTo>
                    <a:close/>
                    <a:moveTo>
                      <a:pt x="3115" y="1"/>
                    </a:moveTo>
                    <a:cubicBezTo>
                      <a:pt x="3114" y="1"/>
                      <a:pt x="3114" y="1"/>
                      <a:pt x="3113" y="1"/>
                    </a:cubicBezTo>
                    <a:cubicBezTo>
                      <a:pt x="2000" y="4"/>
                      <a:pt x="889" y="1565"/>
                      <a:pt x="140" y="2223"/>
                    </a:cubicBezTo>
                    <a:cubicBezTo>
                      <a:pt x="42" y="2311"/>
                      <a:pt x="1" y="2476"/>
                      <a:pt x="41" y="2599"/>
                    </a:cubicBezTo>
                    <a:cubicBezTo>
                      <a:pt x="1664" y="7536"/>
                      <a:pt x="3283" y="12647"/>
                      <a:pt x="5645" y="17291"/>
                    </a:cubicBezTo>
                    <a:cubicBezTo>
                      <a:pt x="5689" y="17378"/>
                      <a:pt x="5767" y="17415"/>
                      <a:pt x="5847" y="17415"/>
                    </a:cubicBezTo>
                    <a:cubicBezTo>
                      <a:pt x="5969" y="17415"/>
                      <a:pt x="6096" y="17331"/>
                      <a:pt x="6120" y="17208"/>
                    </a:cubicBezTo>
                    <a:cubicBezTo>
                      <a:pt x="6645" y="17078"/>
                      <a:pt x="7126" y="16596"/>
                      <a:pt x="7559" y="16277"/>
                    </a:cubicBezTo>
                    <a:cubicBezTo>
                      <a:pt x="8029" y="15929"/>
                      <a:pt x="8504" y="15588"/>
                      <a:pt x="8962" y="15223"/>
                    </a:cubicBezTo>
                    <a:cubicBezTo>
                      <a:pt x="9031" y="15170"/>
                      <a:pt x="9069" y="15086"/>
                      <a:pt x="9062" y="14997"/>
                    </a:cubicBezTo>
                    <a:cubicBezTo>
                      <a:pt x="9184" y="14957"/>
                      <a:pt x="9278" y="14844"/>
                      <a:pt x="9218" y="14695"/>
                    </a:cubicBezTo>
                    <a:cubicBezTo>
                      <a:pt x="8777" y="13601"/>
                      <a:pt x="7820" y="12413"/>
                      <a:pt x="8216" y="11296"/>
                    </a:cubicBezTo>
                    <a:cubicBezTo>
                      <a:pt x="8498" y="10505"/>
                      <a:pt x="8990" y="10045"/>
                      <a:pt x="9700" y="9579"/>
                    </a:cubicBezTo>
                    <a:cubicBezTo>
                      <a:pt x="9940" y="9422"/>
                      <a:pt x="10120" y="9357"/>
                      <a:pt x="10276" y="9357"/>
                    </a:cubicBezTo>
                    <a:cubicBezTo>
                      <a:pt x="10584" y="9357"/>
                      <a:pt x="10807" y="9609"/>
                      <a:pt x="11237" y="9920"/>
                    </a:cubicBezTo>
                    <a:cubicBezTo>
                      <a:pt x="11733" y="10276"/>
                      <a:pt x="12538" y="11125"/>
                      <a:pt x="13171" y="11134"/>
                    </a:cubicBezTo>
                    <a:cubicBezTo>
                      <a:pt x="13175" y="11134"/>
                      <a:pt x="13179" y="11134"/>
                      <a:pt x="13183" y="11134"/>
                    </a:cubicBezTo>
                    <a:cubicBezTo>
                      <a:pt x="14030" y="11134"/>
                      <a:pt x="15138" y="9873"/>
                      <a:pt x="15759" y="9408"/>
                    </a:cubicBezTo>
                    <a:cubicBezTo>
                      <a:pt x="15838" y="9350"/>
                      <a:pt x="15891" y="9266"/>
                      <a:pt x="15910" y="9171"/>
                    </a:cubicBezTo>
                    <a:cubicBezTo>
                      <a:pt x="16110" y="9048"/>
                      <a:pt x="16211" y="8785"/>
                      <a:pt x="15978" y="8604"/>
                    </a:cubicBezTo>
                    <a:cubicBezTo>
                      <a:pt x="12972" y="6279"/>
                      <a:pt x="9878" y="4073"/>
                      <a:pt x="6680" y="2021"/>
                    </a:cubicBezTo>
                    <a:cubicBezTo>
                      <a:pt x="5749" y="1426"/>
                      <a:pt x="4259" y="1"/>
                      <a:pt x="311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87" name="Google Shape;387;p21"/>
              <p:cNvSpPr/>
              <p:nvPr/>
            </p:nvSpPr>
            <p:spPr>
              <a:xfrm>
                <a:off x="3004700" y="-35855"/>
                <a:ext cx="152192" cy="171982"/>
              </a:xfrm>
              <a:custGeom>
                <a:avLst/>
                <a:gdLst/>
                <a:ahLst/>
                <a:cxnLst/>
                <a:rect l="l" t="t" r="r" b="b"/>
                <a:pathLst>
                  <a:path w="4599" h="5197" extrusionOk="0">
                    <a:moveTo>
                      <a:pt x="1007" y="1230"/>
                    </a:moveTo>
                    <a:lnTo>
                      <a:pt x="2094" y="1964"/>
                    </a:lnTo>
                    <a:cubicBezTo>
                      <a:pt x="2607" y="2310"/>
                      <a:pt x="3350" y="2661"/>
                      <a:pt x="3837" y="3099"/>
                    </a:cubicBezTo>
                    <a:cubicBezTo>
                      <a:pt x="3413" y="3678"/>
                      <a:pt x="2639" y="4199"/>
                      <a:pt x="2165" y="4687"/>
                    </a:cubicBezTo>
                    <a:lnTo>
                      <a:pt x="2165" y="4686"/>
                    </a:lnTo>
                    <a:cubicBezTo>
                      <a:pt x="1799" y="3514"/>
                      <a:pt x="1347" y="2401"/>
                      <a:pt x="1007" y="1230"/>
                    </a:cubicBezTo>
                    <a:close/>
                    <a:moveTo>
                      <a:pt x="410" y="1"/>
                    </a:moveTo>
                    <a:cubicBezTo>
                      <a:pt x="189" y="1"/>
                      <a:pt x="0" y="248"/>
                      <a:pt x="50" y="477"/>
                    </a:cubicBezTo>
                    <a:cubicBezTo>
                      <a:pt x="379" y="1999"/>
                      <a:pt x="791" y="3707"/>
                      <a:pt x="1610" y="5047"/>
                    </a:cubicBezTo>
                    <a:cubicBezTo>
                      <a:pt x="1674" y="5152"/>
                      <a:pt x="1776" y="5197"/>
                      <a:pt x="1878" y="5197"/>
                    </a:cubicBezTo>
                    <a:cubicBezTo>
                      <a:pt x="1992" y="5197"/>
                      <a:pt x="2106" y="5141"/>
                      <a:pt x="2166" y="5047"/>
                    </a:cubicBezTo>
                    <a:cubicBezTo>
                      <a:pt x="2218" y="5095"/>
                      <a:pt x="2283" y="5119"/>
                      <a:pt x="2349" y="5119"/>
                    </a:cubicBezTo>
                    <a:cubicBezTo>
                      <a:pt x="2411" y="5119"/>
                      <a:pt x="2472" y="5098"/>
                      <a:pt x="2522" y="5055"/>
                    </a:cubicBezTo>
                    <a:cubicBezTo>
                      <a:pt x="3172" y="4531"/>
                      <a:pt x="4096" y="3940"/>
                      <a:pt x="4532" y="3221"/>
                    </a:cubicBezTo>
                    <a:cubicBezTo>
                      <a:pt x="4588" y="3133"/>
                      <a:pt x="4598" y="2984"/>
                      <a:pt x="4532" y="2895"/>
                    </a:cubicBezTo>
                    <a:cubicBezTo>
                      <a:pt x="4133" y="2358"/>
                      <a:pt x="3433" y="2013"/>
                      <a:pt x="2889" y="1635"/>
                    </a:cubicBezTo>
                    <a:cubicBezTo>
                      <a:pt x="2125" y="1106"/>
                      <a:pt x="1358" y="586"/>
                      <a:pt x="592" y="60"/>
                    </a:cubicBezTo>
                    <a:cubicBezTo>
                      <a:pt x="531" y="19"/>
                      <a:pt x="469" y="1"/>
                      <a:pt x="41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388" name="Google Shape;388;p21"/>
            <p:cNvGrpSpPr/>
            <p:nvPr/>
          </p:nvGrpSpPr>
          <p:grpSpPr>
            <a:xfrm>
              <a:off x="2775700" y="-243577"/>
              <a:ext cx="100965" cy="123965"/>
              <a:chOff x="2775700" y="-243577"/>
              <a:chExt cx="100965" cy="123965"/>
            </a:xfrm>
          </p:grpSpPr>
          <p:sp>
            <p:nvSpPr>
              <p:cNvPr id="389" name="Google Shape;389;p21"/>
              <p:cNvSpPr/>
              <p:nvPr/>
            </p:nvSpPr>
            <p:spPr>
              <a:xfrm>
                <a:off x="2805251" y="-184540"/>
                <a:ext cx="71414" cy="64927"/>
              </a:xfrm>
              <a:custGeom>
                <a:avLst/>
                <a:gdLst/>
                <a:ahLst/>
                <a:cxnLst/>
                <a:rect l="l" t="t" r="r" b="b"/>
                <a:pathLst>
                  <a:path w="2158" h="1962" extrusionOk="0">
                    <a:moveTo>
                      <a:pt x="1845" y="0"/>
                    </a:moveTo>
                    <a:cubicBezTo>
                      <a:pt x="874" y="0"/>
                      <a:pt x="44" y="853"/>
                      <a:pt x="4" y="1812"/>
                    </a:cubicBezTo>
                    <a:cubicBezTo>
                      <a:pt x="0" y="1913"/>
                      <a:pt x="69" y="1962"/>
                      <a:pt x="144" y="1962"/>
                    </a:cubicBezTo>
                    <a:cubicBezTo>
                      <a:pt x="222" y="1962"/>
                      <a:pt x="305" y="1910"/>
                      <a:pt x="318" y="1812"/>
                    </a:cubicBezTo>
                    <a:cubicBezTo>
                      <a:pt x="423" y="1008"/>
                      <a:pt x="1110" y="441"/>
                      <a:pt x="1901" y="397"/>
                    </a:cubicBezTo>
                    <a:cubicBezTo>
                      <a:pt x="2156" y="383"/>
                      <a:pt x="2157" y="11"/>
                      <a:pt x="1901" y="1"/>
                    </a:cubicBezTo>
                    <a:cubicBezTo>
                      <a:pt x="1883" y="1"/>
                      <a:pt x="1864" y="0"/>
                      <a:pt x="184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90" name="Google Shape;390;p21"/>
              <p:cNvSpPr/>
              <p:nvPr/>
            </p:nvSpPr>
            <p:spPr>
              <a:xfrm>
                <a:off x="2775700" y="-243577"/>
                <a:ext cx="77999" cy="45833"/>
              </a:xfrm>
              <a:custGeom>
                <a:avLst/>
                <a:gdLst/>
                <a:ahLst/>
                <a:cxnLst/>
                <a:rect l="l" t="t" r="r" b="b"/>
                <a:pathLst>
                  <a:path w="2357" h="1385" extrusionOk="0">
                    <a:moveTo>
                      <a:pt x="2062" y="0"/>
                    </a:moveTo>
                    <a:cubicBezTo>
                      <a:pt x="2046" y="0"/>
                      <a:pt x="2030" y="2"/>
                      <a:pt x="2013" y="6"/>
                    </a:cubicBezTo>
                    <a:cubicBezTo>
                      <a:pt x="1286" y="159"/>
                      <a:pt x="595" y="594"/>
                      <a:pt x="97" y="1139"/>
                    </a:cubicBezTo>
                    <a:cubicBezTo>
                      <a:pt x="0" y="1247"/>
                      <a:pt x="92" y="1385"/>
                      <a:pt x="204" y="1385"/>
                    </a:cubicBezTo>
                    <a:cubicBezTo>
                      <a:pt x="236" y="1385"/>
                      <a:pt x="271" y="1373"/>
                      <a:pt x="303" y="1344"/>
                    </a:cubicBezTo>
                    <a:cubicBezTo>
                      <a:pt x="845" y="860"/>
                      <a:pt x="1425" y="586"/>
                      <a:pt x="2121" y="395"/>
                    </a:cubicBezTo>
                    <a:cubicBezTo>
                      <a:pt x="2356" y="332"/>
                      <a:pt x="2280" y="0"/>
                      <a:pt x="206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391" name="Google Shape;391;p21"/>
          <p:cNvGrpSpPr/>
          <p:nvPr/>
        </p:nvGrpSpPr>
        <p:grpSpPr>
          <a:xfrm>
            <a:off x="2118097" y="-394837"/>
            <a:ext cx="974552" cy="742684"/>
            <a:chOff x="1588573" y="-296128"/>
            <a:chExt cx="730914" cy="557013"/>
          </a:xfrm>
        </p:grpSpPr>
        <p:sp>
          <p:nvSpPr>
            <p:cNvPr id="392" name="Google Shape;392;p21"/>
            <p:cNvSpPr/>
            <p:nvPr/>
          </p:nvSpPr>
          <p:spPr>
            <a:xfrm>
              <a:off x="1588573" y="-164387"/>
              <a:ext cx="730914" cy="425272"/>
            </a:xfrm>
            <a:custGeom>
              <a:avLst/>
              <a:gdLst/>
              <a:ahLst/>
              <a:cxnLst/>
              <a:rect l="l" t="t" r="r" b="b"/>
              <a:pathLst>
                <a:path w="22087" h="12851" extrusionOk="0">
                  <a:moveTo>
                    <a:pt x="13076" y="718"/>
                  </a:moveTo>
                  <a:cubicBezTo>
                    <a:pt x="13509" y="718"/>
                    <a:pt x="13943" y="764"/>
                    <a:pt x="14375" y="866"/>
                  </a:cubicBezTo>
                  <a:cubicBezTo>
                    <a:pt x="15560" y="1145"/>
                    <a:pt x="16620" y="1866"/>
                    <a:pt x="17248" y="2852"/>
                  </a:cubicBezTo>
                  <a:cubicBezTo>
                    <a:pt x="12030" y="6069"/>
                    <a:pt x="6472" y="8435"/>
                    <a:pt x="615" y="10509"/>
                  </a:cubicBezTo>
                  <a:cubicBezTo>
                    <a:pt x="2867" y="7586"/>
                    <a:pt x="5282" y="4439"/>
                    <a:pt x="8374" y="2350"/>
                  </a:cubicBezTo>
                  <a:cubicBezTo>
                    <a:pt x="9750" y="1420"/>
                    <a:pt x="11399" y="718"/>
                    <a:pt x="13076" y="718"/>
                  </a:cubicBezTo>
                  <a:close/>
                  <a:moveTo>
                    <a:pt x="17614" y="3581"/>
                  </a:moveTo>
                  <a:cubicBezTo>
                    <a:pt x="17803" y="4084"/>
                    <a:pt x="17878" y="4621"/>
                    <a:pt x="17835" y="5157"/>
                  </a:cubicBezTo>
                  <a:cubicBezTo>
                    <a:pt x="17564" y="8544"/>
                    <a:pt x="13482" y="10809"/>
                    <a:pt x="10569" y="11616"/>
                  </a:cubicBezTo>
                  <a:cubicBezTo>
                    <a:pt x="9383" y="11946"/>
                    <a:pt x="8166" y="12109"/>
                    <a:pt x="6953" y="12109"/>
                  </a:cubicBezTo>
                  <a:cubicBezTo>
                    <a:pt x="5015" y="12109"/>
                    <a:pt x="3085" y="11692"/>
                    <a:pt x="1298" y="10869"/>
                  </a:cubicBezTo>
                  <a:cubicBezTo>
                    <a:pt x="7046" y="9441"/>
                    <a:pt x="12580" y="6798"/>
                    <a:pt x="17614" y="3581"/>
                  </a:cubicBezTo>
                  <a:close/>
                  <a:moveTo>
                    <a:pt x="21577" y="1"/>
                  </a:moveTo>
                  <a:cubicBezTo>
                    <a:pt x="21513" y="1"/>
                    <a:pt x="21444" y="23"/>
                    <a:pt x="21374" y="74"/>
                  </a:cubicBezTo>
                  <a:cubicBezTo>
                    <a:pt x="20235" y="913"/>
                    <a:pt x="19077" y="1701"/>
                    <a:pt x="17902" y="2445"/>
                  </a:cubicBezTo>
                  <a:cubicBezTo>
                    <a:pt x="16885" y="828"/>
                    <a:pt x="14933" y="96"/>
                    <a:pt x="12968" y="96"/>
                  </a:cubicBezTo>
                  <a:cubicBezTo>
                    <a:pt x="12025" y="96"/>
                    <a:pt x="11079" y="265"/>
                    <a:pt x="10232" y="586"/>
                  </a:cubicBezTo>
                  <a:cubicBezTo>
                    <a:pt x="6008" y="2188"/>
                    <a:pt x="2525" y="6640"/>
                    <a:pt x="172" y="10326"/>
                  </a:cubicBezTo>
                  <a:cubicBezTo>
                    <a:pt x="85" y="10464"/>
                    <a:pt x="153" y="10584"/>
                    <a:pt x="264" y="10634"/>
                  </a:cubicBezTo>
                  <a:cubicBezTo>
                    <a:pt x="1" y="10728"/>
                    <a:pt x="78" y="11097"/>
                    <a:pt x="329" y="11097"/>
                  </a:cubicBezTo>
                  <a:cubicBezTo>
                    <a:pt x="348" y="11097"/>
                    <a:pt x="368" y="11095"/>
                    <a:pt x="388" y="11091"/>
                  </a:cubicBezTo>
                  <a:cubicBezTo>
                    <a:pt x="399" y="11189"/>
                    <a:pt x="451" y="11279"/>
                    <a:pt x="568" y="11339"/>
                  </a:cubicBezTo>
                  <a:cubicBezTo>
                    <a:pt x="2577" y="12341"/>
                    <a:pt x="4772" y="12851"/>
                    <a:pt x="6973" y="12851"/>
                  </a:cubicBezTo>
                  <a:cubicBezTo>
                    <a:pt x="8775" y="12851"/>
                    <a:pt x="10581" y="12509"/>
                    <a:pt x="12290" y="11815"/>
                  </a:cubicBezTo>
                  <a:cubicBezTo>
                    <a:pt x="15194" y="10636"/>
                    <a:pt x="19164" y="7787"/>
                    <a:pt x="18542" y="4150"/>
                  </a:cubicBezTo>
                  <a:cubicBezTo>
                    <a:pt x="18486" y="3813"/>
                    <a:pt x="18394" y="3482"/>
                    <a:pt x="18268" y="3162"/>
                  </a:cubicBezTo>
                  <a:cubicBezTo>
                    <a:pt x="19463" y="2381"/>
                    <a:pt x="20627" y="1572"/>
                    <a:pt x="21762" y="736"/>
                  </a:cubicBezTo>
                  <a:cubicBezTo>
                    <a:pt x="22087" y="497"/>
                    <a:pt x="21882" y="1"/>
                    <a:pt x="2157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393" name="Google Shape;393;p21"/>
            <p:cNvGrpSpPr/>
            <p:nvPr/>
          </p:nvGrpSpPr>
          <p:grpSpPr>
            <a:xfrm>
              <a:off x="2028140" y="-296128"/>
              <a:ext cx="162319" cy="81341"/>
              <a:chOff x="2028140" y="-296128"/>
              <a:chExt cx="162319" cy="81341"/>
            </a:xfrm>
          </p:grpSpPr>
          <p:sp>
            <p:nvSpPr>
              <p:cNvPr id="394" name="Google Shape;394;p21"/>
              <p:cNvSpPr/>
              <p:nvPr/>
            </p:nvSpPr>
            <p:spPr>
              <a:xfrm>
                <a:off x="2028140" y="-264690"/>
                <a:ext cx="106194" cy="43153"/>
              </a:xfrm>
              <a:custGeom>
                <a:avLst/>
                <a:gdLst/>
                <a:ahLst/>
                <a:cxnLst/>
                <a:rect l="l" t="t" r="r" b="b"/>
                <a:pathLst>
                  <a:path w="3209" h="1304" extrusionOk="0">
                    <a:moveTo>
                      <a:pt x="650" y="1"/>
                    </a:moveTo>
                    <a:cubicBezTo>
                      <a:pt x="470" y="1"/>
                      <a:pt x="289" y="16"/>
                      <a:pt x="112" y="48"/>
                    </a:cubicBezTo>
                    <a:cubicBezTo>
                      <a:pt x="0" y="66"/>
                      <a:pt x="27" y="242"/>
                      <a:pt x="136" y="242"/>
                    </a:cubicBezTo>
                    <a:cubicBezTo>
                      <a:pt x="137" y="242"/>
                      <a:pt x="137" y="242"/>
                      <a:pt x="138" y="242"/>
                    </a:cubicBezTo>
                    <a:cubicBezTo>
                      <a:pt x="167" y="242"/>
                      <a:pt x="195" y="242"/>
                      <a:pt x="224" y="242"/>
                    </a:cubicBezTo>
                    <a:cubicBezTo>
                      <a:pt x="1263" y="242"/>
                      <a:pt x="2097" y="542"/>
                      <a:pt x="2875" y="1259"/>
                    </a:cubicBezTo>
                    <a:cubicBezTo>
                      <a:pt x="2908" y="1291"/>
                      <a:pt x="2945" y="1304"/>
                      <a:pt x="2981" y="1304"/>
                    </a:cubicBezTo>
                    <a:cubicBezTo>
                      <a:pt x="3103" y="1304"/>
                      <a:pt x="3209" y="1150"/>
                      <a:pt x="3098" y="1036"/>
                    </a:cubicBezTo>
                    <a:cubicBezTo>
                      <a:pt x="2473" y="388"/>
                      <a:pt x="1557" y="1"/>
                      <a:pt x="65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95" name="Google Shape;395;p21"/>
              <p:cNvSpPr/>
              <p:nvPr/>
            </p:nvSpPr>
            <p:spPr>
              <a:xfrm>
                <a:off x="2090619" y="-296128"/>
                <a:ext cx="99840" cy="81341"/>
              </a:xfrm>
              <a:custGeom>
                <a:avLst/>
                <a:gdLst/>
                <a:ahLst/>
                <a:cxnLst/>
                <a:rect l="l" t="t" r="r" b="b"/>
                <a:pathLst>
                  <a:path w="3017" h="2458" extrusionOk="0">
                    <a:moveTo>
                      <a:pt x="170" y="1"/>
                    </a:moveTo>
                    <a:cubicBezTo>
                      <a:pt x="0" y="1"/>
                      <a:pt x="6" y="255"/>
                      <a:pt x="175" y="269"/>
                    </a:cubicBezTo>
                    <a:cubicBezTo>
                      <a:pt x="1380" y="368"/>
                      <a:pt x="2336" y="1192"/>
                      <a:pt x="2673" y="2343"/>
                    </a:cubicBezTo>
                    <a:cubicBezTo>
                      <a:pt x="2697" y="2423"/>
                      <a:pt x="2759" y="2458"/>
                      <a:pt x="2823" y="2458"/>
                    </a:cubicBezTo>
                    <a:cubicBezTo>
                      <a:pt x="2919" y="2458"/>
                      <a:pt x="3016" y="2379"/>
                      <a:pt x="2987" y="2255"/>
                    </a:cubicBezTo>
                    <a:cubicBezTo>
                      <a:pt x="2685" y="969"/>
                      <a:pt x="1484" y="36"/>
                      <a:pt x="175" y="1"/>
                    </a:cubicBezTo>
                    <a:cubicBezTo>
                      <a:pt x="173" y="1"/>
                      <a:pt x="172" y="1"/>
                      <a:pt x="17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396" name="Google Shape;396;p21"/>
          <p:cNvGrpSpPr/>
          <p:nvPr/>
        </p:nvGrpSpPr>
        <p:grpSpPr>
          <a:xfrm>
            <a:off x="2446291" y="449623"/>
            <a:ext cx="1137411" cy="792676"/>
            <a:chOff x="1739309" y="566891"/>
            <a:chExt cx="853058" cy="594507"/>
          </a:xfrm>
        </p:grpSpPr>
        <p:grpSp>
          <p:nvGrpSpPr>
            <p:cNvPr id="397" name="Google Shape;397;p21"/>
            <p:cNvGrpSpPr/>
            <p:nvPr/>
          </p:nvGrpSpPr>
          <p:grpSpPr>
            <a:xfrm>
              <a:off x="1753572" y="566891"/>
              <a:ext cx="838796" cy="594507"/>
              <a:chOff x="1753572" y="566891"/>
              <a:chExt cx="838796" cy="594507"/>
            </a:xfrm>
          </p:grpSpPr>
          <p:sp>
            <p:nvSpPr>
              <p:cNvPr id="398" name="Google Shape;398;p21"/>
              <p:cNvSpPr/>
              <p:nvPr/>
            </p:nvSpPr>
            <p:spPr>
              <a:xfrm>
                <a:off x="1753572" y="566891"/>
                <a:ext cx="838796" cy="594507"/>
              </a:xfrm>
              <a:custGeom>
                <a:avLst/>
                <a:gdLst/>
                <a:ahLst/>
                <a:cxnLst/>
                <a:rect l="l" t="t" r="r" b="b"/>
                <a:pathLst>
                  <a:path w="25347" h="17965" extrusionOk="0">
                    <a:moveTo>
                      <a:pt x="12832" y="685"/>
                    </a:moveTo>
                    <a:cubicBezTo>
                      <a:pt x="13661" y="685"/>
                      <a:pt x="14497" y="764"/>
                      <a:pt x="15325" y="911"/>
                    </a:cubicBezTo>
                    <a:cubicBezTo>
                      <a:pt x="18804" y="1532"/>
                      <a:pt x="22034" y="3239"/>
                      <a:pt x="23291" y="6724"/>
                    </a:cubicBezTo>
                    <a:cubicBezTo>
                      <a:pt x="24519" y="10121"/>
                      <a:pt x="23761" y="13754"/>
                      <a:pt x="23017" y="17166"/>
                    </a:cubicBezTo>
                    <a:cubicBezTo>
                      <a:pt x="22507" y="17090"/>
                      <a:pt x="21998" y="17005"/>
                      <a:pt x="21490" y="16924"/>
                    </a:cubicBezTo>
                    <a:cubicBezTo>
                      <a:pt x="21537" y="16708"/>
                      <a:pt x="21582" y="16494"/>
                      <a:pt x="21626" y="16278"/>
                    </a:cubicBezTo>
                    <a:cubicBezTo>
                      <a:pt x="21668" y="16073"/>
                      <a:pt x="21492" y="15943"/>
                      <a:pt x="21333" y="15943"/>
                    </a:cubicBezTo>
                    <a:cubicBezTo>
                      <a:pt x="21226" y="15943"/>
                      <a:pt x="21128" y="16002"/>
                      <a:pt x="21110" y="16135"/>
                    </a:cubicBezTo>
                    <a:cubicBezTo>
                      <a:pt x="21078" y="16373"/>
                      <a:pt x="21046" y="16610"/>
                      <a:pt x="21017" y="16848"/>
                    </a:cubicBezTo>
                    <a:cubicBezTo>
                      <a:pt x="20415" y="16748"/>
                      <a:pt x="19813" y="16645"/>
                      <a:pt x="19211" y="16541"/>
                    </a:cubicBezTo>
                    <a:cubicBezTo>
                      <a:pt x="19289" y="16270"/>
                      <a:pt x="19363" y="15990"/>
                      <a:pt x="19358" y="15730"/>
                    </a:cubicBezTo>
                    <a:cubicBezTo>
                      <a:pt x="19356" y="15584"/>
                      <a:pt x="19214" y="15477"/>
                      <a:pt x="19082" y="15477"/>
                    </a:cubicBezTo>
                    <a:cubicBezTo>
                      <a:pt x="19005" y="15477"/>
                      <a:pt x="18931" y="15514"/>
                      <a:pt x="18891" y="15602"/>
                    </a:cubicBezTo>
                    <a:cubicBezTo>
                      <a:pt x="18776" y="15857"/>
                      <a:pt x="18730" y="16157"/>
                      <a:pt x="18692" y="16449"/>
                    </a:cubicBezTo>
                    <a:cubicBezTo>
                      <a:pt x="18064" y="16339"/>
                      <a:pt x="17436" y="16230"/>
                      <a:pt x="16809" y="16116"/>
                    </a:cubicBezTo>
                    <a:cubicBezTo>
                      <a:pt x="16999" y="15815"/>
                      <a:pt x="17154" y="15483"/>
                      <a:pt x="17241" y="15174"/>
                    </a:cubicBezTo>
                    <a:cubicBezTo>
                      <a:pt x="17295" y="14981"/>
                      <a:pt x="17151" y="14864"/>
                      <a:pt x="17002" y="14864"/>
                    </a:cubicBezTo>
                    <a:cubicBezTo>
                      <a:pt x="16901" y="14864"/>
                      <a:pt x="16798" y="14917"/>
                      <a:pt x="16751" y="15037"/>
                    </a:cubicBezTo>
                    <a:cubicBezTo>
                      <a:pt x="16658" y="15278"/>
                      <a:pt x="16587" y="15521"/>
                      <a:pt x="16479" y="15756"/>
                    </a:cubicBezTo>
                    <a:cubicBezTo>
                      <a:pt x="16434" y="15849"/>
                      <a:pt x="16385" y="15939"/>
                      <a:pt x="16336" y="16028"/>
                    </a:cubicBezTo>
                    <a:cubicBezTo>
                      <a:pt x="15622" y="15897"/>
                      <a:pt x="14910" y="15760"/>
                      <a:pt x="14198" y="15622"/>
                    </a:cubicBezTo>
                    <a:cubicBezTo>
                      <a:pt x="14236" y="15524"/>
                      <a:pt x="14275" y="15428"/>
                      <a:pt x="14316" y="15333"/>
                    </a:cubicBezTo>
                    <a:cubicBezTo>
                      <a:pt x="14409" y="15117"/>
                      <a:pt x="14547" y="14915"/>
                      <a:pt x="14610" y="14688"/>
                    </a:cubicBezTo>
                    <a:cubicBezTo>
                      <a:pt x="14653" y="14537"/>
                      <a:pt x="14511" y="14390"/>
                      <a:pt x="14372" y="14390"/>
                    </a:cubicBezTo>
                    <a:cubicBezTo>
                      <a:pt x="14318" y="14390"/>
                      <a:pt x="14266" y="14412"/>
                      <a:pt x="14224" y="14463"/>
                    </a:cubicBezTo>
                    <a:cubicBezTo>
                      <a:pt x="13996" y="14746"/>
                      <a:pt x="13860" y="15151"/>
                      <a:pt x="13786" y="15541"/>
                    </a:cubicBezTo>
                    <a:cubicBezTo>
                      <a:pt x="13097" y="15406"/>
                      <a:pt x="12408" y="15270"/>
                      <a:pt x="11718" y="15132"/>
                    </a:cubicBezTo>
                    <a:cubicBezTo>
                      <a:pt x="11823" y="14801"/>
                      <a:pt x="11944" y="14481"/>
                      <a:pt x="12104" y="14167"/>
                    </a:cubicBezTo>
                    <a:cubicBezTo>
                      <a:pt x="12208" y="13966"/>
                      <a:pt x="12051" y="13808"/>
                      <a:pt x="11888" y="13808"/>
                    </a:cubicBezTo>
                    <a:cubicBezTo>
                      <a:pt x="11797" y="13808"/>
                      <a:pt x="11704" y="13858"/>
                      <a:pt x="11654" y="13977"/>
                    </a:cubicBezTo>
                    <a:cubicBezTo>
                      <a:pt x="11509" y="14324"/>
                      <a:pt x="11397" y="14682"/>
                      <a:pt x="11322" y="15051"/>
                    </a:cubicBezTo>
                    <a:cubicBezTo>
                      <a:pt x="10659" y="14916"/>
                      <a:pt x="9995" y="14783"/>
                      <a:pt x="9334" y="14645"/>
                    </a:cubicBezTo>
                    <a:cubicBezTo>
                      <a:pt x="9513" y="14307"/>
                      <a:pt x="9692" y="13964"/>
                      <a:pt x="9807" y="13611"/>
                    </a:cubicBezTo>
                    <a:cubicBezTo>
                      <a:pt x="9862" y="13440"/>
                      <a:pt x="9718" y="13319"/>
                      <a:pt x="9574" y="13319"/>
                    </a:cubicBezTo>
                    <a:cubicBezTo>
                      <a:pt x="9498" y="13319"/>
                      <a:pt x="9422" y="13352"/>
                      <a:pt x="9375" y="13429"/>
                    </a:cubicBezTo>
                    <a:cubicBezTo>
                      <a:pt x="9165" y="13769"/>
                      <a:pt x="9012" y="14163"/>
                      <a:pt x="8862" y="14546"/>
                    </a:cubicBezTo>
                    <a:cubicBezTo>
                      <a:pt x="8202" y="14408"/>
                      <a:pt x="7540" y="14268"/>
                      <a:pt x="6880" y="14126"/>
                    </a:cubicBezTo>
                    <a:cubicBezTo>
                      <a:pt x="6946" y="13919"/>
                      <a:pt x="7009" y="13712"/>
                      <a:pt x="7076" y="13507"/>
                    </a:cubicBezTo>
                    <a:cubicBezTo>
                      <a:pt x="7136" y="13323"/>
                      <a:pt x="6976" y="13199"/>
                      <a:pt x="6823" y="13199"/>
                    </a:cubicBezTo>
                    <a:cubicBezTo>
                      <a:pt x="6723" y="13199"/>
                      <a:pt x="6626" y="13252"/>
                      <a:pt x="6595" y="13376"/>
                    </a:cubicBezTo>
                    <a:cubicBezTo>
                      <a:pt x="6540" y="13591"/>
                      <a:pt x="6480" y="13811"/>
                      <a:pt x="6422" y="14028"/>
                    </a:cubicBezTo>
                    <a:cubicBezTo>
                      <a:pt x="5872" y="13910"/>
                      <a:pt x="5323" y="13792"/>
                      <a:pt x="4771" y="13673"/>
                    </a:cubicBezTo>
                    <a:cubicBezTo>
                      <a:pt x="4898" y="13285"/>
                      <a:pt x="5009" y="12879"/>
                      <a:pt x="5058" y="12490"/>
                    </a:cubicBezTo>
                    <a:cubicBezTo>
                      <a:pt x="5076" y="12346"/>
                      <a:pt x="4972" y="12277"/>
                      <a:pt x="4860" y="12277"/>
                    </a:cubicBezTo>
                    <a:cubicBezTo>
                      <a:pt x="4761" y="12277"/>
                      <a:pt x="4654" y="12330"/>
                      <a:pt x="4615" y="12431"/>
                    </a:cubicBezTo>
                    <a:cubicBezTo>
                      <a:pt x="4477" y="12783"/>
                      <a:pt x="4388" y="13184"/>
                      <a:pt x="4318" y="13575"/>
                    </a:cubicBezTo>
                    <a:cubicBezTo>
                      <a:pt x="3743" y="13451"/>
                      <a:pt x="3169" y="13325"/>
                      <a:pt x="2595" y="13199"/>
                    </a:cubicBezTo>
                    <a:cubicBezTo>
                      <a:pt x="2775" y="12827"/>
                      <a:pt x="2947" y="12438"/>
                      <a:pt x="3076" y="12054"/>
                    </a:cubicBezTo>
                    <a:cubicBezTo>
                      <a:pt x="3127" y="11899"/>
                      <a:pt x="2981" y="11774"/>
                      <a:pt x="2845" y="11774"/>
                    </a:cubicBezTo>
                    <a:cubicBezTo>
                      <a:pt x="2775" y="11774"/>
                      <a:pt x="2708" y="11807"/>
                      <a:pt x="2671" y="11884"/>
                    </a:cubicBezTo>
                    <a:cubicBezTo>
                      <a:pt x="2486" y="12273"/>
                      <a:pt x="2336" y="12696"/>
                      <a:pt x="2201" y="13114"/>
                    </a:cubicBezTo>
                    <a:lnTo>
                      <a:pt x="535" y="12751"/>
                    </a:lnTo>
                    <a:cubicBezTo>
                      <a:pt x="1876" y="9530"/>
                      <a:pt x="2904" y="6293"/>
                      <a:pt x="5364" y="3685"/>
                    </a:cubicBezTo>
                    <a:cubicBezTo>
                      <a:pt x="7359" y="1569"/>
                      <a:pt x="10052" y="685"/>
                      <a:pt x="12832" y="685"/>
                    </a:cubicBezTo>
                    <a:close/>
                    <a:moveTo>
                      <a:pt x="12796" y="1"/>
                    </a:moveTo>
                    <a:cubicBezTo>
                      <a:pt x="10248" y="1"/>
                      <a:pt x="7710" y="688"/>
                      <a:pt x="5736" y="2383"/>
                    </a:cubicBezTo>
                    <a:cubicBezTo>
                      <a:pt x="2935" y="4789"/>
                      <a:pt x="578" y="9076"/>
                      <a:pt x="115" y="12743"/>
                    </a:cubicBezTo>
                    <a:cubicBezTo>
                      <a:pt x="112" y="12767"/>
                      <a:pt x="114" y="12792"/>
                      <a:pt x="120" y="12817"/>
                    </a:cubicBezTo>
                    <a:cubicBezTo>
                      <a:pt x="0" y="12959"/>
                      <a:pt x="14" y="13210"/>
                      <a:pt x="250" y="13279"/>
                    </a:cubicBezTo>
                    <a:cubicBezTo>
                      <a:pt x="7001" y="15267"/>
                      <a:pt x="14004" y="16604"/>
                      <a:pt x="20975" y="17644"/>
                    </a:cubicBezTo>
                    <a:cubicBezTo>
                      <a:pt x="21012" y="17695"/>
                      <a:pt x="21076" y="17723"/>
                      <a:pt x="21140" y="17723"/>
                    </a:cubicBezTo>
                    <a:cubicBezTo>
                      <a:pt x="21184" y="17723"/>
                      <a:pt x="21227" y="17711"/>
                      <a:pt x="21263" y="17685"/>
                    </a:cubicBezTo>
                    <a:cubicBezTo>
                      <a:pt x="21887" y="17779"/>
                      <a:pt x="22512" y="17872"/>
                      <a:pt x="23133" y="17960"/>
                    </a:cubicBezTo>
                    <a:cubicBezTo>
                      <a:pt x="23155" y="17963"/>
                      <a:pt x="23176" y="17964"/>
                      <a:pt x="23196" y="17964"/>
                    </a:cubicBezTo>
                    <a:cubicBezTo>
                      <a:pt x="23444" y="17964"/>
                      <a:pt x="23601" y="17749"/>
                      <a:pt x="23613" y="17548"/>
                    </a:cubicBezTo>
                    <a:cubicBezTo>
                      <a:pt x="23668" y="17502"/>
                      <a:pt x="23705" y="17439"/>
                      <a:pt x="23722" y="17368"/>
                    </a:cubicBezTo>
                    <a:cubicBezTo>
                      <a:pt x="24572" y="13628"/>
                      <a:pt x="25347" y="9588"/>
                      <a:pt x="23763" y="5926"/>
                    </a:cubicBezTo>
                    <a:cubicBezTo>
                      <a:pt x="22259" y="2449"/>
                      <a:pt x="18807" y="783"/>
                      <a:pt x="15224" y="201"/>
                    </a:cubicBezTo>
                    <a:cubicBezTo>
                      <a:pt x="14426" y="71"/>
                      <a:pt x="13610" y="1"/>
                      <a:pt x="1279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399" name="Google Shape;399;p21"/>
              <p:cNvSpPr/>
              <p:nvPr/>
            </p:nvSpPr>
            <p:spPr>
              <a:xfrm>
                <a:off x="1978502" y="690823"/>
                <a:ext cx="424312" cy="302234"/>
              </a:xfrm>
              <a:custGeom>
                <a:avLst/>
                <a:gdLst/>
                <a:ahLst/>
                <a:cxnLst/>
                <a:rect l="l" t="t" r="r" b="b"/>
                <a:pathLst>
                  <a:path w="12822" h="9133" extrusionOk="0">
                    <a:moveTo>
                      <a:pt x="6900" y="673"/>
                    </a:moveTo>
                    <a:cubicBezTo>
                      <a:pt x="7010" y="673"/>
                      <a:pt x="7122" y="676"/>
                      <a:pt x="7234" y="681"/>
                    </a:cubicBezTo>
                    <a:cubicBezTo>
                      <a:pt x="11530" y="896"/>
                      <a:pt x="12036" y="4720"/>
                      <a:pt x="11720" y="8162"/>
                    </a:cubicBezTo>
                    <a:cubicBezTo>
                      <a:pt x="11248" y="8021"/>
                      <a:pt x="10697" y="7992"/>
                      <a:pt x="10247" y="7906"/>
                    </a:cubicBezTo>
                    <a:cubicBezTo>
                      <a:pt x="9116" y="7688"/>
                      <a:pt x="7986" y="7476"/>
                      <a:pt x="6854" y="7264"/>
                    </a:cubicBezTo>
                    <a:cubicBezTo>
                      <a:pt x="4765" y="6871"/>
                      <a:pt x="2675" y="6482"/>
                      <a:pt x="573" y="6168"/>
                    </a:cubicBezTo>
                    <a:cubicBezTo>
                      <a:pt x="1244" y="3083"/>
                      <a:pt x="3626" y="673"/>
                      <a:pt x="6900" y="673"/>
                    </a:cubicBezTo>
                    <a:close/>
                    <a:moveTo>
                      <a:pt x="6928" y="1"/>
                    </a:moveTo>
                    <a:cubicBezTo>
                      <a:pt x="3349" y="1"/>
                      <a:pt x="357" y="2743"/>
                      <a:pt x="11" y="6336"/>
                    </a:cubicBezTo>
                    <a:cubicBezTo>
                      <a:pt x="0" y="6446"/>
                      <a:pt x="66" y="6524"/>
                      <a:pt x="154" y="6561"/>
                    </a:cubicBezTo>
                    <a:cubicBezTo>
                      <a:pt x="183" y="6583"/>
                      <a:pt x="216" y="6598"/>
                      <a:pt x="252" y="6607"/>
                    </a:cubicBezTo>
                    <a:cubicBezTo>
                      <a:pt x="2152" y="7064"/>
                      <a:pt x="4067" y="7451"/>
                      <a:pt x="5983" y="7836"/>
                    </a:cubicBezTo>
                    <a:cubicBezTo>
                      <a:pt x="6885" y="8018"/>
                      <a:pt x="7787" y="8197"/>
                      <a:pt x="8691" y="8373"/>
                    </a:cubicBezTo>
                    <a:cubicBezTo>
                      <a:pt x="9472" y="8528"/>
                      <a:pt x="10760" y="8561"/>
                      <a:pt x="11550" y="8903"/>
                    </a:cubicBezTo>
                    <a:cubicBezTo>
                      <a:pt x="11581" y="8970"/>
                      <a:pt x="11634" y="9026"/>
                      <a:pt x="11702" y="9058"/>
                    </a:cubicBezTo>
                    <a:lnTo>
                      <a:pt x="11758" y="9085"/>
                    </a:lnTo>
                    <a:cubicBezTo>
                      <a:pt x="11822" y="9117"/>
                      <a:pt x="11886" y="9133"/>
                      <a:pt x="11947" y="9133"/>
                    </a:cubicBezTo>
                    <a:cubicBezTo>
                      <a:pt x="12073" y="9133"/>
                      <a:pt x="12189" y="9068"/>
                      <a:pt x="12273" y="8951"/>
                    </a:cubicBezTo>
                    <a:lnTo>
                      <a:pt x="12321" y="8886"/>
                    </a:lnTo>
                    <a:cubicBezTo>
                      <a:pt x="12363" y="8825"/>
                      <a:pt x="12382" y="8750"/>
                      <a:pt x="12374" y="8675"/>
                    </a:cubicBezTo>
                    <a:cubicBezTo>
                      <a:pt x="12382" y="8656"/>
                      <a:pt x="12388" y="8638"/>
                      <a:pt x="12391" y="8618"/>
                    </a:cubicBezTo>
                    <a:cubicBezTo>
                      <a:pt x="12821" y="4733"/>
                      <a:pt x="12224" y="424"/>
                      <a:pt x="7524" y="26"/>
                    </a:cubicBezTo>
                    <a:cubicBezTo>
                      <a:pt x="7323" y="9"/>
                      <a:pt x="7125" y="1"/>
                      <a:pt x="692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00" name="Google Shape;400;p21"/>
            <p:cNvGrpSpPr/>
            <p:nvPr/>
          </p:nvGrpSpPr>
          <p:grpSpPr>
            <a:xfrm>
              <a:off x="1739309" y="617821"/>
              <a:ext cx="85081" cy="113673"/>
              <a:chOff x="1739309" y="617821"/>
              <a:chExt cx="85081" cy="113673"/>
            </a:xfrm>
          </p:grpSpPr>
          <p:sp>
            <p:nvSpPr>
              <p:cNvPr id="401" name="Google Shape;401;p21"/>
              <p:cNvSpPr/>
              <p:nvPr/>
            </p:nvSpPr>
            <p:spPr>
              <a:xfrm>
                <a:off x="1764923" y="657466"/>
                <a:ext cx="59467" cy="74028"/>
              </a:xfrm>
              <a:custGeom>
                <a:avLst/>
                <a:gdLst/>
                <a:ahLst/>
                <a:cxnLst/>
                <a:rect l="l" t="t" r="r" b="b"/>
                <a:pathLst>
                  <a:path w="1797" h="2237" extrusionOk="0">
                    <a:moveTo>
                      <a:pt x="1588" y="1"/>
                    </a:moveTo>
                    <a:cubicBezTo>
                      <a:pt x="1562" y="1"/>
                      <a:pt x="1536" y="9"/>
                      <a:pt x="1510" y="29"/>
                    </a:cubicBezTo>
                    <a:cubicBezTo>
                      <a:pt x="837" y="548"/>
                      <a:pt x="354" y="1284"/>
                      <a:pt x="39" y="2068"/>
                    </a:cubicBezTo>
                    <a:cubicBezTo>
                      <a:pt x="1" y="2160"/>
                      <a:pt x="95" y="2237"/>
                      <a:pt x="180" y="2237"/>
                    </a:cubicBezTo>
                    <a:cubicBezTo>
                      <a:pt x="223" y="2237"/>
                      <a:pt x="264" y="2217"/>
                      <a:pt x="284" y="2170"/>
                    </a:cubicBezTo>
                    <a:cubicBezTo>
                      <a:pt x="610" y="1414"/>
                      <a:pt x="1097" y="826"/>
                      <a:pt x="1696" y="268"/>
                    </a:cubicBezTo>
                    <a:cubicBezTo>
                      <a:pt x="1796" y="173"/>
                      <a:pt x="1702" y="1"/>
                      <a:pt x="158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02" name="Google Shape;402;p21"/>
              <p:cNvSpPr/>
              <p:nvPr/>
            </p:nvSpPr>
            <p:spPr>
              <a:xfrm>
                <a:off x="1739309" y="617821"/>
                <a:ext cx="55298" cy="57449"/>
              </a:xfrm>
              <a:custGeom>
                <a:avLst/>
                <a:gdLst/>
                <a:ahLst/>
                <a:cxnLst/>
                <a:rect l="l" t="t" r="r" b="b"/>
                <a:pathLst>
                  <a:path w="1671" h="1736" extrusionOk="0">
                    <a:moveTo>
                      <a:pt x="1416" y="1"/>
                    </a:moveTo>
                    <a:cubicBezTo>
                      <a:pt x="1388" y="1"/>
                      <a:pt x="1359" y="9"/>
                      <a:pt x="1330" y="28"/>
                    </a:cubicBezTo>
                    <a:cubicBezTo>
                      <a:pt x="788" y="394"/>
                      <a:pt x="353" y="947"/>
                      <a:pt x="58" y="1524"/>
                    </a:cubicBezTo>
                    <a:cubicBezTo>
                      <a:pt x="1" y="1636"/>
                      <a:pt x="92" y="1736"/>
                      <a:pt x="186" y="1736"/>
                    </a:cubicBezTo>
                    <a:cubicBezTo>
                      <a:pt x="228" y="1736"/>
                      <a:pt x="271" y="1715"/>
                      <a:pt x="301" y="1667"/>
                    </a:cubicBezTo>
                    <a:cubicBezTo>
                      <a:pt x="641" y="1125"/>
                      <a:pt x="1059" y="714"/>
                      <a:pt x="1545" y="305"/>
                    </a:cubicBezTo>
                    <a:cubicBezTo>
                      <a:pt x="1671" y="198"/>
                      <a:pt x="1555" y="1"/>
                      <a:pt x="141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403" name="Google Shape;403;p21"/>
          <p:cNvGrpSpPr/>
          <p:nvPr/>
        </p:nvGrpSpPr>
        <p:grpSpPr>
          <a:xfrm>
            <a:off x="388552" y="-393337"/>
            <a:ext cx="561249" cy="860008"/>
            <a:chOff x="291413" y="-295003"/>
            <a:chExt cx="420937" cy="645006"/>
          </a:xfrm>
        </p:grpSpPr>
        <p:sp>
          <p:nvSpPr>
            <p:cNvPr id="404" name="Google Shape;404;p21"/>
            <p:cNvSpPr/>
            <p:nvPr/>
          </p:nvSpPr>
          <p:spPr>
            <a:xfrm>
              <a:off x="291413" y="-295003"/>
              <a:ext cx="420937" cy="498274"/>
            </a:xfrm>
            <a:custGeom>
              <a:avLst/>
              <a:gdLst/>
              <a:ahLst/>
              <a:cxnLst/>
              <a:rect l="l" t="t" r="r" b="b"/>
              <a:pathLst>
                <a:path w="12720" h="15057" extrusionOk="0">
                  <a:moveTo>
                    <a:pt x="8495" y="811"/>
                  </a:moveTo>
                  <a:cubicBezTo>
                    <a:pt x="8826" y="1462"/>
                    <a:pt x="9135" y="2114"/>
                    <a:pt x="9433" y="2770"/>
                  </a:cubicBezTo>
                  <a:cubicBezTo>
                    <a:pt x="7201" y="4197"/>
                    <a:pt x="5260" y="5404"/>
                    <a:pt x="2592" y="5934"/>
                  </a:cubicBezTo>
                  <a:cubicBezTo>
                    <a:pt x="2591" y="5934"/>
                    <a:pt x="2589" y="5935"/>
                    <a:pt x="2588" y="5935"/>
                  </a:cubicBezTo>
                  <a:cubicBezTo>
                    <a:pt x="2148" y="5298"/>
                    <a:pt x="1667" y="4690"/>
                    <a:pt x="1150" y="4116"/>
                  </a:cubicBezTo>
                  <a:cubicBezTo>
                    <a:pt x="1152" y="4115"/>
                    <a:pt x="1154" y="4115"/>
                    <a:pt x="1157" y="4115"/>
                  </a:cubicBezTo>
                  <a:cubicBezTo>
                    <a:pt x="1159" y="4115"/>
                    <a:pt x="1161" y="4115"/>
                    <a:pt x="1163" y="4114"/>
                  </a:cubicBezTo>
                  <a:cubicBezTo>
                    <a:pt x="3740" y="3350"/>
                    <a:pt x="6202" y="2209"/>
                    <a:pt x="8495" y="811"/>
                  </a:cubicBezTo>
                  <a:close/>
                  <a:moveTo>
                    <a:pt x="10658" y="8127"/>
                  </a:moveTo>
                  <a:cubicBezTo>
                    <a:pt x="10937" y="8127"/>
                    <a:pt x="11224" y="8170"/>
                    <a:pt x="11512" y="8227"/>
                  </a:cubicBezTo>
                  <a:cubicBezTo>
                    <a:pt x="11670" y="8726"/>
                    <a:pt x="11823" y="9228"/>
                    <a:pt x="11969" y="9738"/>
                  </a:cubicBezTo>
                  <a:cubicBezTo>
                    <a:pt x="11990" y="9823"/>
                    <a:pt x="12044" y="9896"/>
                    <a:pt x="12119" y="9942"/>
                  </a:cubicBezTo>
                  <a:cubicBezTo>
                    <a:pt x="11914" y="10848"/>
                    <a:pt x="10995" y="11516"/>
                    <a:pt x="10157" y="11516"/>
                  </a:cubicBezTo>
                  <a:cubicBezTo>
                    <a:pt x="9588" y="11516"/>
                    <a:pt x="9056" y="11208"/>
                    <a:pt x="8812" y="10455"/>
                  </a:cubicBezTo>
                  <a:cubicBezTo>
                    <a:pt x="8602" y="9804"/>
                    <a:pt x="8863" y="9035"/>
                    <a:pt x="9368" y="8590"/>
                  </a:cubicBezTo>
                  <a:cubicBezTo>
                    <a:pt x="9764" y="8240"/>
                    <a:pt x="10202" y="8127"/>
                    <a:pt x="10658" y="8127"/>
                  </a:cubicBezTo>
                  <a:close/>
                  <a:moveTo>
                    <a:pt x="3446" y="11407"/>
                  </a:moveTo>
                  <a:cubicBezTo>
                    <a:pt x="3786" y="11407"/>
                    <a:pt x="4095" y="11506"/>
                    <a:pt x="4303" y="11734"/>
                  </a:cubicBezTo>
                  <a:cubicBezTo>
                    <a:pt x="4353" y="11789"/>
                    <a:pt x="4424" y="11821"/>
                    <a:pt x="4497" y="11821"/>
                  </a:cubicBezTo>
                  <a:cubicBezTo>
                    <a:pt x="4509" y="11821"/>
                    <a:pt x="4521" y="11820"/>
                    <a:pt x="4533" y="11818"/>
                  </a:cubicBezTo>
                  <a:cubicBezTo>
                    <a:pt x="4669" y="12275"/>
                    <a:pt x="4793" y="12737"/>
                    <a:pt x="4901" y="13212"/>
                  </a:cubicBezTo>
                  <a:cubicBezTo>
                    <a:pt x="4925" y="13322"/>
                    <a:pt x="5003" y="13394"/>
                    <a:pt x="5097" y="13434"/>
                  </a:cubicBezTo>
                  <a:cubicBezTo>
                    <a:pt x="4734" y="14057"/>
                    <a:pt x="4065" y="14389"/>
                    <a:pt x="3368" y="14389"/>
                  </a:cubicBezTo>
                  <a:cubicBezTo>
                    <a:pt x="2800" y="14389"/>
                    <a:pt x="2212" y="14168"/>
                    <a:pt x="1758" y="13704"/>
                  </a:cubicBezTo>
                  <a:cubicBezTo>
                    <a:pt x="689" y="12614"/>
                    <a:pt x="2256" y="11407"/>
                    <a:pt x="3446" y="11407"/>
                  </a:cubicBezTo>
                  <a:close/>
                  <a:moveTo>
                    <a:pt x="8465" y="1"/>
                  </a:moveTo>
                  <a:cubicBezTo>
                    <a:pt x="8337" y="1"/>
                    <a:pt x="8214" y="111"/>
                    <a:pt x="8230" y="252"/>
                  </a:cubicBezTo>
                  <a:cubicBezTo>
                    <a:pt x="8213" y="256"/>
                    <a:pt x="8195" y="262"/>
                    <a:pt x="8178" y="270"/>
                  </a:cubicBezTo>
                  <a:cubicBezTo>
                    <a:pt x="5885" y="1618"/>
                    <a:pt x="3521" y="2698"/>
                    <a:pt x="1030" y="3630"/>
                  </a:cubicBezTo>
                  <a:cubicBezTo>
                    <a:pt x="941" y="3661"/>
                    <a:pt x="879" y="3738"/>
                    <a:pt x="865" y="3830"/>
                  </a:cubicBezTo>
                  <a:cubicBezTo>
                    <a:pt x="842" y="3821"/>
                    <a:pt x="818" y="3818"/>
                    <a:pt x="794" y="3818"/>
                  </a:cubicBezTo>
                  <a:cubicBezTo>
                    <a:pt x="625" y="3818"/>
                    <a:pt x="452" y="4006"/>
                    <a:pt x="575" y="4171"/>
                  </a:cubicBezTo>
                  <a:cubicBezTo>
                    <a:pt x="2148" y="6262"/>
                    <a:pt x="3390" y="8455"/>
                    <a:pt x="4230" y="10869"/>
                  </a:cubicBezTo>
                  <a:cubicBezTo>
                    <a:pt x="3996" y="10752"/>
                    <a:pt x="3728" y="10698"/>
                    <a:pt x="3445" y="10698"/>
                  </a:cubicBezTo>
                  <a:cubicBezTo>
                    <a:pt x="1925" y="10698"/>
                    <a:pt x="1" y="12248"/>
                    <a:pt x="889" y="13754"/>
                  </a:cubicBezTo>
                  <a:cubicBezTo>
                    <a:pt x="1404" y="14627"/>
                    <a:pt x="2407" y="15057"/>
                    <a:pt x="3366" y="15057"/>
                  </a:cubicBezTo>
                  <a:cubicBezTo>
                    <a:pt x="4595" y="15057"/>
                    <a:pt x="5753" y="14352"/>
                    <a:pt x="5723" y="12968"/>
                  </a:cubicBezTo>
                  <a:cubicBezTo>
                    <a:pt x="5723" y="12958"/>
                    <a:pt x="5729" y="12949"/>
                    <a:pt x="5728" y="12936"/>
                  </a:cubicBezTo>
                  <a:cubicBezTo>
                    <a:pt x="5726" y="12930"/>
                    <a:pt x="5723" y="12924"/>
                    <a:pt x="5723" y="12918"/>
                  </a:cubicBezTo>
                  <a:cubicBezTo>
                    <a:pt x="5718" y="12808"/>
                    <a:pt x="5708" y="12697"/>
                    <a:pt x="5691" y="12589"/>
                  </a:cubicBezTo>
                  <a:cubicBezTo>
                    <a:pt x="5676" y="12505"/>
                    <a:pt x="5619" y="12472"/>
                    <a:pt x="5558" y="12472"/>
                  </a:cubicBezTo>
                  <a:cubicBezTo>
                    <a:pt x="5555" y="12472"/>
                    <a:pt x="5553" y="12472"/>
                    <a:pt x="5550" y="12472"/>
                  </a:cubicBezTo>
                  <a:cubicBezTo>
                    <a:pt x="5504" y="12380"/>
                    <a:pt x="5458" y="12290"/>
                    <a:pt x="5418" y="12203"/>
                  </a:cubicBezTo>
                  <a:cubicBezTo>
                    <a:pt x="5412" y="12189"/>
                    <a:pt x="5404" y="12178"/>
                    <a:pt x="5394" y="12169"/>
                  </a:cubicBezTo>
                  <a:cubicBezTo>
                    <a:pt x="5343" y="11965"/>
                    <a:pt x="5293" y="11763"/>
                    <a:pt x="5233" y="11564"/>
                  </a:cubicBezTo>
                  <a:cubicBezTo>
                    <a:pt x="5121" y="11178"/>
                    <a:pt x="4999" y="10797"/>
                    <a:pt x="4864" y="10420"/>
                  </a:cubicBezTo>
                  <a:cubicBezTo>
                    <a:pt x="4587" y="9636"/>
                    <a:pt x="4260" y="8868"/>
                    <a:pt x="3890" y="8124"/>
                  </a:cubicBezTo>
                  <a:cubicBezTo>
                    <a:pt x="3585" y="7524"/>
                    <a:pt x="3248" y="6940"/>
                    <a:pt x="2877" y="6377"/>
                  </a:cubicBezTo>
                  <a:cubicBezTo>
                    <a:pt x="5262" y="6043"/>
                    <a:pt x="7959" y="5098"/>
                    <a:pt x="9696" y="3367"/>
                  </a:cubicBezTo>
                  <a:cubicBezTo>
                    <a:pt x="10284" y="4718"/>
                    <a:pt x="10802" y="6090"/>
                    <a:pt x="11269" y="7495"/>
                  </a:cubicBezTo>
                  <a:cubicBezTo>
                    <a:pt x="11084" y="7447"/>
                    <a:pt x="10897" y="7425"/>
                    <a:pt x="10710" y="7425"/>
                  </a:cubicBezTo>
                  <a:cubicBezTo>
                    <a:pt x="8966" y="7425"/>
                    <a:pt x="7318" y="9384"/>
                    <a:pt x="8362" y="11120"/>
                  </a:cubicBezTo>
                  <a:cubicBezTo>
                    <a:pt x="8771" y="11798"/>
                    <a:pt x="9512" y="12210"/>
                    <a:pt x="10273" y="12210"/>
                  </a:cubicBezTo>
                  <a:cubicBezTo>
                    <a:pt x="10536" y="12210"/>
                    <a:pt x="10801" y="12161"/>
                    <a:pt x="11056" y="12057"/>
                  </a:cubicBezTo>
                  <a:cubicBezTo>
                    <a:pt x="11947" y="11694"/>
                    <a:pt x="12719" y="10766"/>
                    <a:pt x="12643" y="9789"/>
                  </a:cubicBezTo>
                  <a:cubicBezTo>
                    <a:pt x="12683" y="9714"/>
                    <a:pt x="12693" y="9625"/>
                    <a:pt x="12675" y="9542"/>
                  </a:cubicBezTo>
                  <a:cubicBezTo>
                    <a:pt x="11950" y="6207"/>
                    <a:pt x="10541" y="2950"/>
                    <a:pt x="8654" y="109"/>
                  </a:cubicBezTo>
                  <a:cubicBezTo>
                    <a:pt x="8604" y="33"/>
                    <a:pt x="8534" y="1"/>
                    <a:pt x="846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nvGrpSpPr>
            <p:cNvPr id="405" name="Google Shape;405;p21"/>
            <p:cNvGrpSpPr/>
            <p:nvPr/>
          </p:nvGrpSpPr>
          <p:grpSpPr>
            <a:xfrm>
              <a:off x="317622" y="261977"/>
              <a:ext cx="171618" cy="88026"/>
              <a:chOff x="317622" y="261977"/>
              <a:chExt cx="171618" cy="88026"/>
            </a:xfrm>
          </p:grpSpPr>
          <p:sp>
            <p:nvSpPr>
              <p:cNvPr id="406" name="Google Shape;406;p21"/>
              <p:cNvSpPr/>
              <p:nvPr/>
            </p:nvSpPr>
            <p:spPr>
              <a:xfrm>
                <a:off x="317622" y="261977"/>
                <a:ext cx="146732" cy="34879"/>
              </a:xfrm>
              <a:custGeom>
                <a:avLst/>
                <a:gdLst/>
                <a:ahLst/>
                <a:cxnLst/>
                <a:rect l="l" t="t" r="r" b="b"/>
                <a:pathLst>
                  <a:path w="4434" h="1054" extrusionOk="0">
                    <a:moveTo>
                      <a:pt x="140" y="0"/>
                    </a:moveTo>
                    <a:cubicBezTo>
                      <a:pt x="66" y="0"/>
                      <a:pt x="1" y="106"/>
                      <a:pt x="70" y="163"/>
                    </a:cubicBezTo>
                    <a:cubicBezTo>
                      <a:pt x="808" y="752"/>
                      <a:pt x="1715" y="1054"/>
                      <a:pt x="2630" y="1054"/>
                    </a:cubicBezTo>
                    <a:cubicBezTo>
                      <a:pt x="3193" y="1054"/>
                      <a:pt x="3759" y="939"/>
                      <a:pt x="4291" y="708"/>
                    </a:cubicBezTo>
                    <a:cubicBezTo>
                      <a:pt x="4433" y="646"/>
                      <a:pt x="4356" y="416"/>
                      <a:pt x="4222" y="416"/>
                    </a:cubicBezTo>
                    <a:cubicBezTo>
                      <a:pt x="4206" y="416"/>
                      <a:pt x="4190" y="419"/>
                      <a:pt x="4173" y="426"/>
                    </a:cubicBezTo>
                    <a:cubicBezTo>
                      <a:pt x="3620" y="654"/>
                      <a:pt x="3067" y="768"/>
                      <a:pt x="2524" y="768"/>
                    </a:cubicBezTo>
                    <a:cubicBezTo>
                      <a:pt x="1714" y="768"/>
                      <a:pt x="924" y="515"/>
                      <a:pt x="185" y="14"/>
                    </a:cubicBezTo>
                    <a:cubicBezTo>
                      <a:pt x="170" y="4"/>
                      <a:pt x="155" y="0"/>
                      <a:pt x="14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07" name="Google Shape;407;p21"/>
              <p:cNvSpPr/>
              <p:nvPr/>
            </p:nvSpPr>
            <p:spPr>
              <a:xfrm>
                <a:off x="371629" y="323099"/>
                <a:ext cx="117611" cy="26904"/>
              </a:xfrm>
              <a:custGeom>
                <a:avLst/>
                <a:gdLst/>
                <a:ahLst/>
                <a:cxnLst/>
                <a:rect l="l" t="t" r="r" b="b"/>
                <a:pathLst>
                  <a:path w="3554" h="813" extrusionOk="0">
                    <a:moveTo>
                      <a:pt x="3298" y="1"/>
                    </a:moveTo>
                    <a:cubicBezTo>
                      <a:pt x="3271" y="1"/>
                      <a:pt x="3243" y="7"/>
                      <a:pt x="3215" y="22"/>
                    </a:cubicBezTo>
                    <a:cubicBezTo>
                      <a:pt x="2616" y="331"/>
                      <a:pt x="2004" y="499"/>
                      <a:pt x="1377" y="499"/>
                    </a:cubicBezTo>
                    <a:cubicBezTo>
                      <a:pt x="995" y="499"/>
                      <a:pt x="607" y="436"/>
                      <a:pt x="213" y="305"/>
                    </a:cubicBezTo>
                    <a:cubicBezTo>
                      <a:pt x="197" y="300"/>
                      <a:pt x="182" y="297"/>
                      <a:pt x="168" y="297"/>
                    </a:cubicBezTo>
                    <a:cubicBezTo>
                      <a:pt x="40" y="297"/>
                      <a:pt x="0" y="507"/>
                      <a:pt x="142" y="559"/>
                    </a:cubicBezTo>
                    <a:cubicBezTo>
                      <a:pt x="594" y="726"/>
                      <a:pt x="1071" y="813"/>
                      <a:pt x="1545" y="813"/>
                    </a:cubicBezTo>
                    <a:cubicBezTo>
                      <a:pt x="2186" y="813"/>
                      <a:pt x="2823" y="654"/>
                      <a:pt x="3389" y="319"/>
                    </a:cubicBezTo>
                    <a:cubicBezTo>
                      <a:pt x="3553" y="222"/>
                      <a:pt x="3453" y="1"/>
                      <a:pt x="32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439" name="Google Shape;439;p21"/>
          <p:cNvGrpSpPr/>
          <p:nvPr/>
        </p:nvGrpSpPr>
        <p:grpSpPr>
          <a:xfrm>
            <a:off x="1792379" y="4936365"/>
            <a:ext cx="517787" cy="663351"/>
            <a:chOff x="1344284" y="3702273"/>
            <a:chExt cx="388340" cy="497513"/>
          </a:xfrm>
        </p:grpSpPr>
        <p:sp>
          <p:nvSpPr>
            <p:cNvPr id="440" name="Google Shape;440;p21"/>
            <p:cNvSpPr/>
            <p:nvPr/>
          </p:nvSpPr>
          <p:spPr>
            <a:xfrm>
              <a:off x="1344284" y="3702273"/>
              <a:ext cx="388340" cy="424411"/>
            </a:xfrm>
            <a:custGeom>
              <a:avLst/>
              <a:gdLst/>
              <a:ahLst/>
              <a:cxnLst/>
              <a:rect l="l" t="t" r="r" b="b"/>
              <a:pathLst>
                <a:path w="11735" h="12825" extrusionOk="0">
                  <a:moveTo>
                    <a:pt x="6265" y="646"/>
                  </a:moveTo>
                  <a:lnTo>
                    <a:pt x="6265" y="646"/>
                  </a:lnTo>
                  <a:cubicBezTo>
                    <a:pt x="6997" y="1145"/>
                    <a:pt x="8079" y="1255"/>
                    <a:pt x="8938" y="1255"/>
                  </a:cubicBezTo>
                  <a:cubicBezTo>
                    <a:pt x="8987" y="1255"/>
                    <a:pt x="9034" y="1255"/>
                    <a:pt x="9081" y="1254"/>
                  </a:cubicBezTo>
                  <a:cubicBezTo>
                    <a:pt x="9625" y="1245"/>
                    <a:pt x="10362" y="1245"/>
                    <a:pt x="10834" y="928"/>
                  </a:cubicBezTo>
                  <a:lnTo>
                    <a:pt x="10834" y="928"/>
                  </a:lnTo>
                  <a:cubicBezTo>
                    <a:pt x="10726" y="1991"/>
                    <a:pt x="10794" y="3126"/>
                    <a:pt x="10987" y="4158"/>
                  </a:cubicBezTo>
                  <a:cubicBezTo>
                    <a:pt x="10075" y="4333"/>
                    <a:pt x="9240" y="4434"/>
                    <a:pt x="8391" y="4434"/>
                  </a:cubicBezTo>
                  <a:cubicBezTo>
                    <a:pt x="7802" y="4434"/>
                    <a:pt x="7207" y="4385"/>
                    <a:pt x="6574" y="4279"/>
                  </a:cubicBezTo>
                  <a:cubicBezTo>
                    <a:pt x="6570" y="3032"/>
                    <a:pt x="6478" y="1805"/>
                    <a:pt x="6265" y="646"/>
                  </a:cubicBezTo>
                  <a:close/>
                  <a:moveTo>
                    <a:pt x="3259" y="8331"/>
                  </a:moveTo>
                  <a:cubicBezTo>
                    <a:pt x="3552" y="8331"/>
                    <a:pt x="3834" y="8376"/>
                    <a:pt x="4078" y="8471"/>
                  </a:cubicBezTo>
                  <a:cubicBezTo>
                    <a:pt x="4791" y="8748"/>
                    <a:pt x="4891" y="9519"/>
                    <a:pt x="5279" y="10096"/>
                  </a:cubicBezTo>
                  <a:cubicBezTo>
                    <a:pt x="5228" y="10531"/>
                    <a:pt x="5179" y="10966"/>
                    <a:pt x="5130" y="11402"/>
                  </a:cubicBezTo>
                  <a:cubicBezTo>
                    <a:pt x="5130" y="11404"/>
                    <a:pt x="5128" y="11405"/>
                    <a:pt x="5127" y="11407"/>
                  </a:cubicBezTo>
                  <a:cubicBezTo>
                    <a:pt x="4771" y="11966"/>
                    <a:pt x="4202" y="12197"/>
                    <a:pt x="3596" y="12197"/>
                  </a:cubicBezTo>
                  <a:cubicBezTo>
                    <a:pt x="1936" y="12197"/>
                    <a:pt x="1" y="10465"/>
                    <a:pt x="1407" y="9016"/>
                  </a:cubicBezTo>
                  <a:cubicBezTo>
                    <a:pt x="1831" y="8579"/>
                    <a:pt x="2573" y="8331"/>
                    <a:pt x="3259" y="8331"/>
                  </a:cubicBezTo>
                  <a:close/>
                  <a:moveTo>
                    <a:pt x="10884" y="0"/>
                  </a:moveTo>
                  <a:cubicBezTo>
                    <a:pt x="10805" y="0"/>
                    <a:pt x="10728" y="30"/>
                    <a:pt x="10668" y="99"/>
                  </a:cubicBezTo>
                  <a:cubicBezTo>
                    <a:pt x="10329" y="494"/>
                    <a:pt x="9664" y="581"/>
                    <a:pt x="9050" y="581"/>
                  </a:cubicBezTo>
                  <a:cubicBezTo>
                    <a:pt x="8765" y="581"/>
                    <a:pt x="8491" y="562"/>
                    <a:pt x="8265" y="546"/>
                  </a:cubicBezTo>
                  <a:cubicBezTo>
                    <a:pt x="7524" y="496"/>
                    <a:pt x="6808" y="205"/>
                    <a:pt x="6075" y="205"/>
                  </a:cubicBezTo>
                  <a:cubicBezTo>
                    <a:pt x="6067" y="205"/>
                    <a:pt x="6060" y="205"/>
                    <a:pt x="6052" y="205"/>
                  </a:cubicBezTo>
                  <a:cubicBezTo>
                    <a:pt x="5960" y="205"/>
                    <a:pt x="5913" y="308"/>
                    <a:pt x="5955" y="381"/>
                  </a:cubicBezTo>
                  <a:cubicBezTo>
                    <a:pt x="5885" y="415"/>
                    <a:pt x="5838" y="484"/>
                    <a:pt x="5828" y="560"/>
                  </a:cubicBezTo>
                  <a:cubicBezTo>
                    <a:pt x="5638" y="2415"/>
                    <a:pt x="5763" y="4302"/>
                    <a:pt x="5658" y="6164"/>
                  </a:cubicBezTo>
                  <a:cubicBezTo>
                    <a:pt x="5606" y="7083"/>
                    <a:pt x="5516" y="7996"/>
                    <a:pt x="5415" y="8909"/>
                  </a:cubicBezTo>
                  <a:cubicBezTo>
                    <a:pt x="5294" y="8623"/>
                    <a:pt x="5147" y="8353"/>
                    <a:pt x="4905" y="8145"/>
                  </a:cubicBezTo>
                  <a:cubicBezTo>
                    <a:pt x="4469" y="7769"/>
                    <a:pt x="3857" y="7654"/>
                    <a:pt x="3293" y="7654"/>
                  </a:cubicBezTo>
                  <a:cubicBezTo>
                    <a:pt x="3253" y="7654"/>
                    <a:pt x="3213" y="7655"/>
                    <a:pt x="3173" y="7656"/>
                  </a:cubicBezTo>
                  <a:cubicBezTo>
                    <a:pt x="1886" y="7693"/>
                    <a:pt x="475" y="8316"/>
                    <a:pt x="276" y="9724"/>
                  </a:cubicBezTo>
                  <a:cubicBezTo>
                    <a:pt x="77" y="11122"/>
                    <a:pt x="1111" y="12298"/>
                    <a:pt x="2395" y="12677"/>
                  </a:cubicBezTo>
                  <a:cubicBezTo>
                    <a:pt x="2711" y="12769"/>
                    <a:pt x="3072" y="12824"/>
                    <a:pt x="3435" y="12824"/>
                  </a:cubicBezTo>
                  <a:cubicBezTo>
                    <a:pt x="4162" y="12824"/>
                    <a:pt x="4896" y="12605"/>
                    <a:pt x="5294" y="12035"/>
                  </a:cubicBezTo>
                  <a:cubicBezTo>
                    <a:pt x="5340" y="12052"/>
                    <a:pt x="5389" y="12061"/>
                    <a:pt x="5438" y="12061"/>
                  </a:cubicBezTo>
                  <a:cubicBezTo>
                    <a:pt x="5580" y="12061"/>
                    <a:pt x="5717" y="11988"/>
                    <a:pt x="5750" y="11825"/>
                  </a:cubicBezTo>
                  <a:cubicBezTo>
                    <a:pt x="6193" y="9633"/>
                    <a:pt x="6539" y="7180"/>
                    <a:pt x="6574" y="4783"/>
                  </a:cubicBezTo>
                  <a:cubicBezTo>
                    <a:pt x="7334" y="5024"/>
                    <a:pt x="8165" y="5154"/>
                    <a:pt x="8990" y="5154"/>
                  </a:cubicBezTo>
                  <a:cubicBezTo>
                    <a:pt x="9861" y="5154"/>
                    <a:pt x="10725" y="5009"/>
                    <a:pt x="11492" y="4694"/>
                  </a:cubicBezTo>
                  <a:cubicBezTo>
                    <a:pt x="11678" y="4617"/>
                    <a:pt x="11734" y="4443"/>
                    <a:pt x="11694" y="4300"/>
                  </a:cubicBezTo>
                  <a:cubicBezTo>
                    <a:pt x="11694" y="4297"/>
                    <a:pt x="11696" y="4296"/>
                    <a:pt x="11696" y="4293"/>
                  </a:cubicBezTo>
                  <a:cubicBezTo>
                    <a:pt x="11639" y="2969"/>
                    <a:pt x="11544" y="1574"/>
                    <a:pt x="11342" y="265"/>
                  </a:cubicBezTo>
                  <a:cubicBezTo>
                    <a:pt x="11327" y="165"/>
                    <a:pt x="11238" y="115"/>
                    <a:pt x="11146" y="112"/>
                  </a:cubicBezTo>
                  <a:cubicBezTo>
                    <a:pt x="11076" y="44"/>
                    <a:pt x="10979" y="0"/>
                    <a:pt x="1088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1" name="Google Shape;441;p21"/>
            <p:cNvSpPr/>
            <p:nvPr/>
          </p:nvSpPr>
          <p:spPr>
            <a:xfrm>
              <a:off x="1494921" y="4110304"/>
              <a:ext cx="98450" cy="66549"/>
            </a:xfrm>
            <a:custGeom>
              <a:avLst/>
              <a:gdLst/>
              <a:ahLst/>
              <a:cxnLst/>
              <a:rect l="l" t="t" r="r" b="b"/>
              <a:pathLst>
                <a:path w="2975" h="2011" extrusionOk="0">
                  <a:moveTo>
                    <a:pt x="2740" y="1"/>
                  </a:moveTo>
                  <a:cubicBezTo>
                    <a:pt x="2683" y="1"/>
                    <a:pt x="2629" y="27"/>
                    <a:pt x="2601" y="91"/>
                  </a:cubicBezTo>
                  <a:cubicBezTo>
                    <a:pt x="2171" y="1101"/>
                    <a:pt x="1336" y="1789"/>
                    <a:pt x="213" y="1789"/>
                  </a:cubicBezTo>
                  <a:cubicBezTo>
                    <a:pt x="189" y="1789"/>
                    <a:pt x="165" y="1789"/>
                    <a:pt x="140" y="1788"/>
                  </a:cubicBezTo>
                  <a:cubicBezTo>
                    <a:pt x="138" y="1788"/>
                    <a:pt x="137" y="1788"/>
                    <a:pt x="135" y="1788"/>
                  </a:cubicBezTo>
                  <a:cubicBezTo>
                    <a:pt x="1" y="1788"/>
                    <a:pt x="4" y="1993"/>
                    <a:pt x="140" y="2004"/>
                  </a:cubicBezTo>
                  <a:cubicBezTo>
                    <a:pt x="201" y="2008"/>
                    <a:pt x="262" y="2010"/>
                    <a:pt x="323" y="2010"/>
                  </a:cubicBezTo>
                  <a:cubicBezTo>
                    <a:pt x="1440" y="2010"/>
                    <a:pt x="2568" y="1315"/>
                    <a:pt x="2932" y="230"/>
                  </a:cubicBezTo>
                  <a:cubicBezTo>
                    <a:pt x="2975" y="103"/>
                    <a:pt x="2852" y="1"/>
                    <a:pt x="274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2" name="Google Shape;442;p21"/>
            <p:cNvSpPr/>
            <p:nvPr/>
          </p:nvSpPr>
          <p:spPr>
            <a:xfrm>
              <a:off x="1556539" y="4135587"/>
              <a:ext cx="72936" cy="64199"/>
            </a:xfrm>
            <a:custGeom>
              <a:avLst/>
              <a:gdLst/>
              <a:ahLst/>
              <a:cxnLst/>
              <a:rect l="l" t="t" r="r" b="b"/>
              <a:pathLst>
                <a:path w="2204" h="1940" extrusionOk="0">
                  <a:moveTo>
                    <a:pt x="1968" y="0"/>
                  </a:moveTo>
                  <a:cubicBezTo>
                    <a:pt x="1911" y="0"/>
                    <a:pt x="1856" y="28"/>
                    <a:pt x="1827" y="93"/>
                  </a:cubicBezTo>
                  <a:cubicBezTo>
                    <a:pt x="1477" y="854"/>
                    <a:pt x="992" y="1425"/>
                    <a:pt x="159" y="1667"/>
                  </a:cubicBezTo>
                  <a:cubicBezTo>
                    <a:pt x="0" y="1714"/>
                    <a:pt x="50" y="1940"/>
                    <a:pt x="195" y="1940"/>
                  </a:cubicBezTo>
                  <a:cubicBezTo>
                    <a:pt x="207" y="1940"/>
                    <a:pt x="219" y="1938"/>
                    <a:pt x="232" y="1935"/>
                  </a:cubicBezTo>
                  <a:cubicBezTo>
                    <a:pt x="1073" y="1725"/>
                    <a:pt x="1899" y="1085"/>
                    <a:pt x="2164" y="235"/>
                  </a:cubicBezTo>
                  <a:cubicBezTo>
                    <a:pt x="2203" y="105"/>
                    <a:pt x="2081" y="0"/>
                    <a:pt x="196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43" name="Google Shape;443;p21"/>
          <p:cNvGrpSpPr/>
          <p:nvPr/>
        </p:nvGrpSpPr>
        <p:grpSpPr>
          <a:xfrm>
            <a:off x="5825" y="6000443"/>
            <a:ext cx="2067972" cy="1797232"/>
            <a:chOff x="4368" y="4500332"/>
            <a:chExt cx="1550979" cy="1347924"/>
          </a:xfrm>
        </p:grpSpPr>
        <p:grpSp>
          <p:nvGrpSpPr>
            <p:cNvPr id="444" name="Google Shape;444;p21"/>
            <p:cNvGrpSpPr/>
            <p:nvPr/>
          </p:nvGrpSpPr>
          <p:grpSpPr>
            <a:xfrm>
              <a:off x="4368" y="4500332"/>
              <a:ext cx="1507264" cy="1347924"/>
              <a:chOff x="4368" y="4500332"/>
              <a:chExt cx="1507264" cy="1347924"/>
            </a:xfrm>
          </p:grpSpPr>
          <p:sp>
            <p:nvSpPr>
              <p:cNvPr id="445" name="Google Shape;445;p21"/>
              <p:cNvSpPr/>
              <p:nvPr/>
            </p:nvSpPr>
            <p:spPr>
              <a:xfrm>
                <a:off x="4368" y="4500332"/>
                <a:ext cx="1507264" cy="1347924"/>
              </a:xfrm>
              <a:custGeom>
                <a:avLst/>
                <a:gdLst/>
                <a:ahLst/>
                <a:cxnLst/>
                <a:rect l="l" t="t" r="r" b="b"/>
                <a:pathLst>
                  <a:path w="45547" h="40732" extrusionOk="0">
                    <a:moveTo>
                      <a:pt x="31515" y="965"/>
                    </a:moveTo>
                    <a:cubicBezTo>
                      <a:pt x="31734" y="965"/>
                      <a:pt x="31957" y="998"/>
                      <a:pt x="32179" y="1063"/>
                    </a:cubicBezTo>
                    <a:cubicBezTo>
                      <a:pt x="32185" y="1107"/>
                      <a:pt x="32199" y="1152"/>
                      <a:pt x="32222" y="1192"/>
                    </a:cubicBezTo>
                    <a:cubicBezTo>
                      <a:pt x="35043" y="6335"/>
                      <a:pt x="37777" y="12031"/>
                      <a:pt x="41673" y="16480"/>
                    </a:cubicBezTo>
                    <a:cubicBezTo>
                      <a:pt x="38633" y="16685"/>
                      <a:pt x="35775" y="17685"/>
                      <a:pt x="33101" y="19137"/>
                    </a:cubicBezTo>
                    <a:cubicBezTo>
                      <a:pt x="31463" y="20027"/>
                      <a:pt x="29739" y="21023"/>
                      <a:pt x="28469" y="22406"/>
                    </a:cubicBezTo>
                    <a:cubicBezTo>
                      <a:pt x="30868" y="18808"/>
                      <a:pt x="34672" y="16687"/>
                      <a:pt x="39172" y="16342"/>
                    </a:cubicBezTo>
                    <a:cubicBezTo>
                      <a:pt x="39379" y="16325"/>
                      <a:pt x="39474" y="16141"/>
                      <a:pt x="39465" y="15962"/>
                    </a:cubicBezTo>
                    <a:cubicBezTo>
                      <a:pt x="39593" y="15840"/>
                      <a:pt x="39639" y="15610"/>
                      <a:pt x="39466" y="15457"/>
                    </a:cubicBezTo>
                    <a:cubicBezTo>
                      <a:pt x="35193" y="11657"/>
                      <a:pt x="33190" y="6237"/>
                      <a:pt x="30001" y="1622"/>
                    </a:cubicBezTo>
                    <a:cubicBezTo>
                      <a:pt x="30419" y="1181"/>
                      <a:pt x="30954" y="965"/>
                      <a:pt x="31515" y="965"/>
                    </a:cubicBezTo>
                    <a:close/>
                    <a:moveTo>
                      <a:pt x="28349" y="776"/>
                    </a:moveTo>
                    <a:cubicBezTo>
                      <a:pt x="28391" y="776"/>
                      <a:pt x="28433" y="776"/>
                      <a:pt x="28475" y="777"/>
                    </a:cubicBezTo>
                    <a:cubicBezTo>
                      <a:pt x="28489" y="821"/>
                      <a:pt x="28512" y="864"/>
                      <a:pt x="28541" y="902"/>
                    </a:cubicBezTo>
                    <a:cubicBezTo>
                      <a:pt x="32183" y="5619"/>
                      <a:pt x="34167" y="11629"/>
                      <a:pt x="38705" y="15633"/>
                    </a:cubicBezTo>
                    <a:cubicBezTo>
                      <a:pt x="33572" y="15768"/>
                      <a:pt x="28659" y="19324"/>
                      <a:pt x="26820" y="24089"/>
                    </a:cubicBezTo>
                    <a:cubicBezTo>
                      <a:pt x="23394" y="19191"/>
                      <a:pt x="19424" y="14552"/>
                      <a:pt x="15282" y="10249"/>
                    </a:cubicBezTo>
                    <a:cubicBezTo>
                      <a:pt x="16468" y="7534"/>
                      <a:pt x="17857" y="5070"/>
                      <a:pt x="20323" y="3298"/>
                    </a:cubicBezTo>
                    <a:cubicBezTo>
                      <a:pt x="22678" y="1605"/>
                      <a:pt x="25466" y="776"/>
                      <a:pt x="28349" y="776"/>
                    </a:cubicBezTo>
                    <a:close/>
                    <a:moveTo>
                      <a:pt x="12428" y="10408"/>
                    </a:moveTo>
                    <a:cubicBezTo>
                      <a:pt x="13219" y="10408"/>
                      <a:pt x="14002" y="10521"/>
                      <a:pt x="14754" y="10784"/>
                    </a:cubicBezTo>
                    <a:cubicBezTo>
                      <a:pt x="14765" y="10789"/>
                      <a:pt x="14775" y="10786"/>
                      <a:pt x="14788" y="10789"/>
                    </a:cubicBezTo>
                    <a:cubicBezTo>
                      <a:pt x="18852" y="15242"/>
                      <a:pt x="22638" y="19857"/>
                      <a:pt x="26406" y="24562"/>
                    </a:cubicBezTo>
                    <a:cubicBezTo>
                      <a:pt x="26343" y="24576"/>
                      <a:pt x="26282" y="24591"/>
                      <a:pt x="26219" y="24605"/>
                    </a:cubicBezTo>
                    <a:cubicBezTo>
                      <a:pt x="26184" y="24591"/>
                      <a:pt x="26145" y="24583"/>
                      <a:pt x="26103" y="24583"/>
                    </a:cubicBezTo>
                    <a:cubicBezTo>
                      <a:pt x="26050" y="24583"/>
                      <a:pt x="25994" y="24596"/>
                      <a:pt x="25934" y="24625"/>
                    </a:cubicBezTo>
                    <a:cubicBezTo>
                      <a:pt x="25869" y="24657"/>
                      <a:pt x="25803" y="24694"/>
                      <a:pt x="25737" y="24728"/>
                    </a:cubicBezTo>
                    <a:cubicBezTo>
                      <a:pt x="21350" y="25876"/>
                      <a:pt x="16177" y="28748"/>
                      <a:pt x="13976" y="32748"/>
                    </a:cubicBezTo>
                    <a:cubicBezTo>
                      <a:pt x="10130" y="27440"/>
                      <a:pt x="5574" y="22481"/>
                      <a:pt x="1244" y="17563"/>
                    </a:cubicBezTo>
                    <a:cubicBezTo>
                      <a:pt x="2343" y="14904"/>
                      <a:pt x="4198" y="13049"/>
                      <a:pt x="6828" y="11850"/>
                    </a:cubicBezTo>
                    <a:cubicBezTo>
                      <a:pt x="8529" y="11074"/>
                      <a:pt x="10503" y="10408"/>
                      <a:pt x="12428" y="10408"/>
                    </a:cubicBezTo>
                    <a:close/>
                    <a:moveTo>
                      <a:pt x="2611" y="20372"/>
                    </a:moveTo>
                    <a:cubicBezTo>
                      <a:pt x="6212" y="24677"/>
                      <a:pt x="9755" y="29093"/>
                      <a:pt x="13588" y="33164"/>
                    </a:cubicBezTo>
                    <a:cubicBezTo>
                      <a:pt x="13652" y="33232"/>
                      <a:pt x="13727" y="33260"/>
                      <a:pt x="13798" y="33260"/>
                    </a:cubicBezTo>
                    <a:cubicBezTo>
                      <a:pt x="13866" y="33260"/>
                      <a:pt x="13931" y="33234"/>
                      <a:pt x="13982" y="33191"/>
                    </a:cubicBezTo>
                    <a:cubicBezTo>
                      <a:pt x="14017" y="33209"/>
                      <a:pt x="14054" y="33219"/>
                      <a:pt x="14091" y="33219"/>
                    </a:cubicBezTo>
                    <a:cubicBezTo>
                      <a:pt x="14135" y="33219"/>
                      <a:pt x="14178" y="33205"/>
                      <a:pt x="14213" y="33173"/>
                    </a:cubicBezTo>
                    <a:cubicBezTo>
                      <a:pt x="15982" y="31588"/>
                      <a:pt x="17411" y="29805"/>
                      <a:pt x="19405" y="28454"/>
                    </a:cubicBezTo>
                    <a:cubicBezTo>
                      <a:pt x="20310" y="27846"/>
                      <a:pt x="21262" y="27310"/>
                      <a:pt x="22251" y="26850"/>
                    </a:cubicBezTo>
                    <a:lnTo>
                      <a:pt x="22251" y="26850"/>
                    </a:lnTo>
                    <a:cubicBezTo>
                      <a:pt x="18920" y="29286"/>
                      <a:pt x="16125" y="32614"/>
                      <a:pt x="14723" y="36427"/>
                    </a:cubicBezTo>
                    <a:cubicBezTo>
                      <a:pt x="12789" y="33886"/>
                      <a:pt x="10435" y="31591"/>
                      <a:pt x="8287" y="29229"/>
                    </a:cubicBezTo>
                    <a:cubicBezTo>
                      <a:pt x="6088" y="26807"/>
                      <a:pt x="3887" y="24389"/>
                      <a:pt x="1683" y="21972"/>
                    </a:cubicBezTo>
                    <a:cubicBezTo>
                      <a:pt x="1668" y="21958"/>
                      <a:pt x="1653" y="21946"/>
                      <a:pt x="1634" y="21935"/>
                    </a:cubicBezTo>
                    <a:cubicBezTo>
                      <a:pt x="1738" y="21617"/>
                      <a:pt x="1847" y="21312"/>
                      <a:pt x="2037" y="21027"/>
                    </a:cubicBezTo>
                    <a:cubicBezTo>
                      <a:pt x="2201" y="20779"/>
                      <a:pt x="2411" y="20583"/>
                      <a:pt x="2611" y="20372"/>
                    </a:cubicBezTo>
                    <a:close/>
                    <a:moveTo>
                      <a:pt x="34666" y="1238"/>
                    </a:moveTo>
                    <a:cubicBezTo>
                      <a:pt x="34672" y="1264"/>
                      <a:pt x="34681" y="1290"/>
                      <a:pt x="34694" y="1314"/>
                    </a:cubicBezTo>
                    <a:cubicBezTo>
                      <a:pt x="37866" y="6522"/>
                      <a:pt x="41019" y="11922"/>
                      <a:pt x="44768" y="16740"/>
                    </a:cubicBezTo>
                    <a:cubicBezTo>
                      <a:pt x="39396" y="18096"/>
                      <a:pt x="33847" y="20186"/>
                      <a:pt x="29381" y="23518"/>
                    </a:cubicBezTo>
                    <a:cubicBezTo>
                      <a:pt x="29350" y="23542"/>
                      <a:pt x="29325" y="23573"/>
                      <a:pt x="29313" y="23610"/>
                    </a:cubicBezTo>
                    <a:cubicBezTo>
                      <a:pt x="29131" y="23698"/>
                      <a:pt x="29021" y="23922"/>
                      <a:pt x="29186" y="24136"/>
                    </a:cubicBezTo>
                    <a:cubicBezTo>
                      <a:pt x="29653" y="24740"/>
                      <a:pt x="29382" y="25977"/>
                      <a:pt x="28920" y="26532"/>
                    </a:cubicBezTo>
                    <a:cubicBezTo>
                      <a:pt x="28681" y="26818"/>
                      <a:pt x="28433" y="26917"/>
                      <a:pt x="28179" y="26917"/>
                    </a:cubicBezTo>
                    <a:cubicBezTo>
                      <a:pt x="27644" y="26917"/>
                      <a:pt x="27083" y="26478"/>
                      <a:pt x="26530" y="26412"/>
                    </a:cubicBezTo>
                    <a:cubicBezTo>
                      <a:pt x="26522" y="26411"/>
                      <a:pt x="26513" y="26411"/>
                      <a:pt x="26505" y="26411"/>
                    </a:cubicBezTo>
                    <a:cubicBezTo>
                      <a:pt x="26454" y="26411"/>
                      <a:pt x="26405" y="26430"/>
                      <a:pt x="26368" y="26466"/>
                    </a:cubicBezTo>
                    <a:cubicBezTo>
                      <a:pt x="26331" y="26454"/>
                      <a:pt x="26293" y="26447"/>
                      <a:pt x="26253" y="26447"/>
                    </a:cubicBezTo>
                    <a:cubicBezTo>
                      <a:pt x="26180" y="26447"/>
                      <a:pt x="26103" y="26471"/>
                      <a:pt x="26029" y="26529"/>
                    </a:cubicBezTo>
                    <a:cubicBezTo>
                      <a:pt x="21517" y="30065"/>
                      <a:pt x="17289" y="34786"/>
                      <a:pt x="15022" y="40117"/>
                    </a:cubicBezTo>
                    <a:cubicBezTo>
                      <a:pt x="15020" y="40071"/>
                      <a:pt x="15005" y="40027"/>
                      <a:pt x="14977" y="39990"/>
                    </a:cubicBezTo>
                    <a:cubicBezTo>
                      <a:pt x="10752" y="34622"/>
                      <a:pt x="5549" y="29811"/>
                      <a:pt x="714" y="24997"/>
                    </a:cubicBezTo>
                    <a:cubicBezTo>
                      <a:pt x="680" y="24962"/>
                      <a:pt x="639" y="24934"/>
                      <a:pt x="593" y="24916"/>
                    </a:cubicBezTo>
                    <a:cubicBezTo>
                      <a:pt x="914" y="24271"/>
                      <a:pt x="1279" y="23703"/>
                      <a:pt x="1754" y="23155"/>
                    </a:cubicBezTo>
                    <a:cubicBezTo>
                      <a:pt x="3820" y="25421"/>
                      <a:pt x="5884" y="27688"/>
                      <a:pt x="7952" y="29955"/>
                    </a:cubicBezTo>
                    <a:cubicBezTo>
                      <a:pt x="10076" y="32283"/>
                      <a:pt x="12120" y="34810"/>
                      <a:pt x="14449" y="36936"/>
                    </a:cubicBezTo>
                    <a:cubicBezTo>
                      <a:pt x="14484" y="36966"/>
                      <a:pt x="14529" y="36988"/>
                      <a:pt x="14576" y="36993"/>
                    </a:cubicBezTo>
                    <a:cubicBezTo>
                      <a:pt x="14608" y="37088"/>
                      <a:pt x="14703" y="37145"/>
                      <a:pt x="14802" y="37145"/>
                    </a:cubicBezTo>
                    <a:cubicBezTo>
                      <a:pt x="14889" y="37145"/>
                      <a:pt x="14979" y="37101"/>
                      <a:pt x="15033" y="37002"/>
                    </a:cubicBezTo>
                    <a:cubicBezTo>
                      <a:pt x="17665" y="32052"/>
                      <a:pt x="20990" y="28108"/>
                      <a:pt x="25987" y="25463"/>
                    </a:cubicBezTo>
                    <a:cubicBezTo>
                      <a:pt x="26219" y="25394"/>
                      <a:pt x="26451" y="25326"/>
                      <a:pt x="26686" y="25264"/>
                    </a:cubicBezTo>
                    <a:cubicBezTo>
                      <a:pt x="26870" y="25215"/>
                      <a:pt x="26961" y="25071"/>
                      <a:pt x="26974" y="24922"/>
                    </a:cubicBezTo>
                    <a:cubicBezTo>
                      <a:pt x="27074" y="24908"/>
                      <a:pt x="27158" y="24844"/>
                      <a:pt x="27193" y="24751"/>
                    </a:cubicBezTo>
                    <a:cubicBezTo>
                      <a:pt x="27203" y="24732"/>
                      <a:pt x="27213" y="24714"/>
                      <a:pt x="27221" y="24695"/>
                    </a:cubicBezTo>
                    <a:cubicBezTo>
                      <a:pt x="27245" y="24704"/>
                      <a:pt x="27270" y="24710"/>
                      <a:pt x="27295" y="24710"/>
                    </a:cubicBezTo>
                    <a:cubicBezTo>
                      <a:pt x="27346" y="24710"/>
                      <a:pt x="27396" y="24689"/>
                      <a:pt x="27432" y="24637"/>
                    </a:cubicBezTo>
                    <a:cubicBezTo>
                      <a:pt x="30477" y="20206"/>
                      <a:pt x="36936" y="17446"/>
                      <a:pt x="42186" y="17215"/>
                    </a:cubicBezTo>
                    <a:cubicBezTo>
                      <a:pt x="42532" y="17200"/>
                      <a:pt x="42568" y="16828"/>
                      <a:pt x="42393" y="16609"/>
                    </a:cubicBezTo>
                    <a:cubicBezTo>
                      <a:pt x="42401" y="16540"/>
                      <a:pt x="42384" y="16471"/>
                      <a:pt x="42344" y="16414"/>
                    </a:cubicBezTo>
                    <a:cubicBezTo>
                      <a:pt x="39192" y="11631"/>
                      <a:pt x="36290" y="6787"/>
                      <a:pt x="33442" y="1826"/>
                    </a:cubicBezTo>
                    <a:cubicBezTo>
                      <a:pt x="33828" y="1588"/>
                      <a:pt x="34236" y="1379"/>
                      <a:pt x="34666" y="1238"/>
                    </a:cubicBezTo>
                    <a:close/>
                    <a:moveTo>
                      <a:pt x="28437" y="1"/>
                    </a:moveTo>
                    <a:cubicBezTo>
                      <a:pt x="22427" y="1"/>
                      <a:pt x="16158" y="3857"/>
                      <a:pt x="14801" y="9989"/>
                    </a:cubicBezTo>
                    <a:cubicBezTo>
                      <a:pt x="13986" y="9734"/>
                      <a:pt x="13104" y="9613"/>
                      <a:pt x="12193" y="9613"/>
                    </a:cubicBezTo>
                    <a:cubicBezTo>
                      <a:pt x="7406" y="9613"/>
                      <a:pt x="1802" y="12929"/>
                      <a:pt x="712" y="17384"/>
                    </a:cubicBezTo>
                    <a:cubicBezTo>
                      <a:pt x="509" y="17482"/>
                      <a:pt x="381" y="17736"/>
                      <a:pt x="571" y="17958"/>
                    </a:cubicBezTo>
                    <a:cubicBezTo>
                      <a:pt x="1115" y="18594"/>
                      <a:pt x="1657" y="19232"/>
                      <a:pt x="2196" y="19875"/>
                    </a:cubicBezTo>
                    <a:cubicBezTo>
                      <a:pt x="1558" y="20326"/>
                      <a:pt x="1109" y="21162"/>
                      <a:pt x="991" y="21909"/>
                    </a:cubicBezTo>
                    <a:cubicBezTo>
                      <a:pt x="979" y="21978"/>
                      <a:pt x="996" y="22050"/>
                      <a:pt x="1038" y="22107"/>
                    </a:cubicBezTo>
                    <a:cubicBezTo>
                      <a:pt x="1000" y="22211"/>
                      <a:pt x="1005" y="22331"/>
                      <a:pt x="1106" y="22441"/>
                    </a:cubicBezTo>
                    <a:lnTo>
                      <a:pt x="1349" y="22709"/>
                    </a:lnTo>
                    <a:cubicBezTo>
                      <a:pt x="737" y="23314"/>
                      <a:pt x="244" y="24090"/>
                      <a:pt x="23" y="24927"/>
                    </a:cubicBezTo>
                    <a:cubicBezTo>
                      <a:pt x="0" y="25006"/>
                      <a:pt x="17" y="25094"/>
                      <a:pt x="69" y="25159"/>
                    </a:cubicBezTo>
                    <a:cubicBezTo>
                      <a:pt x="41" y="25254"/>
                      <a:pt x="57" y="25359"/>
                      <a:pt x="153" y="25454"/>
                    </a:cubicBezTo>
                    <a:cubicBezTo>
                      <a:pt x="5065" y="30310"/>
                      <a:pt x="9608" y="35625"/>
                      <a:pt x="14650" y="40336"/>
                    </a:cubicBezTo>
                    <a:cubicBezTo>
                      <a:pt x="14692" y="40376"/>
                      <a:pt x="14737" y="40392"/>
                      <a:pt x="14781" y="40392"/>
                    </a:cubicBezTo>
                    <a:cubicBezTo>
                      <a:pt x="14834" y="40392"/>
                      <a:pt x="14886" y="40368"/>
                      <a:pt x="14928" y="40331"/>
                    </a:cubicBezTo>
                    <a:lnTo>
                      <a:pt x="14928" y="40331"/>
                    </a:lnTo>
                    <a:cubicBezTo>
                      <a:pt x="14918" y="40356"/>
                      <a:pt x="14905" y="40380"/>
                      <a:pt x="14895" y="40405"/>
                    </a:cubicBezTo>
                    <a:cubicBezTo>
                      <a:pt x="14826" y="40575"/>
                      <a:pt x="14987" y="40731"/>
                      <a:pt x="15139" y="40731"/>
                    </a:cubicBezTo>
                    <a:cubicBezTo>
                      <a:pt x="15205" y="40731"/>
                      <a:pt x="15270" y="40701"/>
                      <a:pt x="15313" y="40630"/>
                    </a:cubicBezTo>
                    <a:cubicBezTo>
                      <a:pt x="18420" y="35443"/>
                      <a:pt x="21713" y="30906"/>
                      <a:pt x="26506" y="27115"/>
                    </a:cubicBezTo>
                    <a:cubicBezTo>
                      <a:pt x="26526" y="27100"/>
                      <a:pt x="26543" y="27083"/>
                      <a:pt x="26559" y="27065"/>
                    </a:cubicBezTo>
                    <a:cubicBezTo>
                      <a:pt x="26937" y="27428"/>
                      <a:pt x="27484" y="27618"/>
                      <a:pt x="28023" y="27618"/>
                    </a:cubicBezTo>
                    <a:cubicBezTo>
                      <a:pt x="28564" y="27618"/>
                      <a:pt x="29097" y="27426"/>
                      <a:pt x="29442" y="27026"/>
                    </a:cubicBezTo>
                    <a:cubicBezTo>
                      <a:pt x="30084" y="26281"/>
                      <a:pt x="30483" y="24677"/>
                      <a:pt x="29842" y="23812"/>
                    </a:cubicBezTo>
                    <a:cubicBezTo>
                      <a:pt x="34813" y="21147"/>
                      <a:pt x="39638" y="18771"/>
                      <a:pt x="45165" y="17413"/>
                    </a:cubicBezTo>
                    <a:cubicBezTo>
                      <a:pt x="45546" y="17319"/>
                      <a:pt x="45534" y="16806"/>
                      <a:pt x="45262" y="16685"/>
                    </a:cubicBezTo>
                    <a:cubicBezTo>
                      <a:pt x="45280" y="16627"/>
                      <a:pt x="45271" y="16564"/>
                      <a:pt x="45239" y="16514"/>
                    </a:cubicBezTo>
                    <a:cubicBezTo>
                      <a:pt x="42082" y="11268"/>
                      <a:pt x="38506" y="6266"/>
                      <a:pt x="35322" y="1031"/>
                    </a:cubicBezTo>
                    <a:cubicBezTo>
                      <a:pt x="35266" y="939"/>
                      <a:pt x="35173" y="876"/>
                      <a:pt x="35067" y="862"/>
                    </a:cubicBezTo>
                    <a:cubicBezTo>
                      <a:pt x="35063" y="711"/>
                      <a:pt x="34975" y="566"/>
                      <a:pt x="34816" y="566"/>
                    </a:cubicBezTo>
                    <a:cubicBezTo>
                      <a:pt x="34789" y="566"/>
                      <a:pt x="34760" y="570"/>
                      <a:pt x="34729" y="579"/>
                    </a:cubicBezTo>
                    <a:cubicBezTo>
                      <a:pt x="34153" y="749"/>
                      <a:pt x="33640" y="1011"/>
                      <a:pt x="33203" y="1412"/>
                    </a:cubicBezTo>
                    <a:cubicBezTo>
                      <a:pt x="33102" y="1236"/>
                      <a:pt x="33001" y="1060"/>
                      <a:pt x="32900" y="884"/>
                    </a:cubicBezTo>
                    <a:cubicBezTo>
                      <a:pt x="32885" y="858"/>
                      <a:pt x="32868" y="835"/>
                      <a:pt x="32850" y="813"/>
                    </a:cubicBezTo>
                    <a:cubicBezTo>
                      <a:pt x="32863" y="703"/>
                      <a:pt x="32828" y="591"/>
                      <a:pt x="32706" y="524"/>
                    </a:cubicBezTo>
                    <a:cubicBezTo>
                      <a:pt x="32362" y="334"/>
                      <a:pt x="31977" y="243"/>
                      <a:pt x="31592" y="243"/>
                    </a:cubicBezTo>
                    <a:cubicBezTo>
                      <a:pt x="30859" y="243"/>
                      <a:pt x="30126" y="573"/>
                      <a:pt x="29688" y="1176"/>
                    </a:cubicBezTo>
                    <a:cubicBezTo>
                      <a:pt x="29506" y="922"/>
                      <a:pt x="29322" y="669"/>
                      <a:pt x="29132" y="421"/>
                    </a:cubicBezTo>
                    <a:cubicBezTo>
                      <a:pt x="29083" y="354"/>
                      <a:pt x="29013" y="306"/>
                      <a:pt x="28933" y="286"/>
                    </a:cubicBezTo>
                    <a:cubicBezTo>
                      <a:pt x="28910" y="133"/>
                      <a:pt x="28803" y="3"/>
                      <a:pt x="28599" y="2"/>
                    </a:cubicBezTo>
                    <a:cubicBezTo>
                      <a:pt x="28545" y="1"/>
                      <a:pt x="28491" y="1"/>
                      <a:pt x="2843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6" name="Google Shape;446;p21"/>
              <p:cNvSpPr/>
              <p:nvPr/>
            </p:nvSpPr>
            <p:spPr>
              <a:xfrm>
                <a:off x="454890" y="5262949"/>
                <a:ext cx="305477" cy="214175"/>
              </a:xfrm>
              <a:custGeom>
                <a:avLst/>
                <a:gdLst/>
                <a:ahLst/>
                <a:cxnLst/>
                <a:rect l="l" t="t" r="r" b="b"/>
                <a:pathLst>
                  <a:path w="9231" h="6472" extrusionOk="0">
                    <a:moveTo>
                      <a:pt x="8889" y="1"/>
                    </a:moveTo>
                    <a:cubicBezTo>
                      <a:pt x="8886" y="1"/>
                      <a:pt x="8883" y="1"/>
                      <a:pt x="8881" y="1"/>
                    </a:cubicBezTo>
                    <a:cubicBezTo>
                      <a:pt x="5016" y="123"/>
                      <a:pt x="1414" y="2612"/>
                      <a:pt x="51" y="6248"/>
                    </a:cubicBezTo>
                    <a:cubicBezTo>
                      <a:pt x="1" y="6381"/>
                      <a:pt x="104" y="6472"/>
                      <a:pt x="211" y="6472"/>
                    </a:cubicBezTo>
                    <a:cubicBezTo>
                      <a:pt x="273" y="6472"/>
                      <a:pt x="337" y="6441"/>
                      <a:pt x="373" y="6369"/>
                    </a:cubicBezTo>
                    <a:cubicBezTo>
                      <a:pt x="2066" y="2961"/>
                      <a:pt x="5111" y="886"/>
                      <a:pt x="8903" y="586"/>
                    </a:cubicBezTo>
                    <a:cubicBezTo>
                      <a:pt x="9230" y="560"/>
                      <a:pt x="9216" y="1"/>
                      <a:pt x="888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7" name="Google Shape;447;p21"/>
              <p:cNvSpPr/>
              <p:nvPr/>
            </p:nvSpPr>
            <p:spPr>
              <a:xfrm>
                <a:off x="384105" y="5156755"/>
                <a:ext cx="306900" cy="223209"/>
              </a:xfrm>
              <a:custGeom>
                <a:avLst/>
                <a:gdLst/>
                <a:ahLst/>
                <a:cxnLst/>
                <a:rect l="l" t="t" r="r" b="b"/>
                <a:pathLst>
                  <a:path w="9274" h="6745" extrusionOk="0">
                    <a:moveTo>
                      <a:pt x="8838" y="1"/>
                    </a:moveTo>
                    <a:cubicBezTo>
                      <a:pt x="8814" y="1"/>
                      <a:pt x="8790" y="4"/>
                      <a:pt x="8763" y="9"/>
                    </a:cubicBezTo>
                    <a:cubicBezTo>
                      <a:pt x="5080" y="769"/>
                      <a:pt x="1744" y="3038"/>
                      <a:pt x="72" y="6465"/>
                    </a:cubicBezTo>
                    <a:cubicBezTo>
                      <a:pt x="0" y="6611"/>
                      <a:pt x="144" y="6744"/>
                      <a:pt x="281" y="6744"/>
                    </a:cubicBezTo>
                    <a:cubicBezTo>
                      <a:pt x="340" y="6744"/>
                      <a:pt x="398" y="6720"/>
                      <a:pt x="436" y="6661"/>
                    </a:cubicBezTo>
                    <a:cubicBezTo>
                      <a:pt x="2441" y="3577"/>
                      <a:pt x="5216" y="1387"/>
                      <a:pt x="8877" y="669"/>
                    </a:cubicBezTo>
                    <a:cubicBezTo>
                      <a:pt x="9274" y="591"/>
                      <a:pt x="9199" y="1"/>
                      <a:pt x="883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8" name="Google Shape;448;p21"/>
              <p:cNvSpPr/>
              <p:nvPr/>
            </p:nvSpPr>
            <p:spPr>
              <a:xfrm>
                <a:off x="323910" y="5058404"/>
                <a:ext cx="287441" cy="225989"/>
              </a:xfrm>
              <a:custGeom>
                <a:avLst/>
                <a:gdLst/>
                <a:ahLst/>
                <a:cxnLst/>
                <a:rect l="l" t="t" r="r" b="b"/>
                <a:pathLst>
                  <a:path w="8686" h="6829" extrusionOk="0">
                    <a:moveTo>
                      <a:pt x="8294" y="1"/>
                    </a:moveTo>
                    <a:cubicBezTo>
                      <a:pt x="8268" y="1"/>
                      <a:pt x="8242" y="3"/>
                      <a:pt x="8213" y="10"/>
                    </a:cubicBezTo>
                    <a:cubicBezTo>
                      <a:pt x="4782" y="751"/>
                      <a:pt x="1382" y="3252"/>
                      <a:pt x="57" y="6566"/>
                    </a:cubicBezTo>
                    <a:cubicBezTo>
                      <a:pt x="1" y="6706"/>
                      <a:pt x="127" y="6828"/>
                      <a:pt x="251" y="6828"/>
                    </a:cubicBezTo>
                    <a:cubicBezTo>
                      <a:pt x="306" y="6828"/>
                      <a:pt x="360" y="6805"/>
                      <a:pt x="397" y="6749"/>
                    </a:cubicBezTo>
                    <a:cubicBezTo>
                      <a:pt x="2441" y="3724"/>
                      <a:pt x="4767" y="1682"/>
                      <a:pt x="8323" y="648"/>
                    </a:cubicBezTo>
                    <a:cubicBezTo>
                      <a:pt x="8686" y="543"/>
                      <a:pt x="8640" y="1"/>
                      <a:pt x="829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49" name="Google Shape;449;p21"/>
              <p:cNvSpPr/>
              <p:nvPr/>
            </p:nvSpPr>
            <p:spPr>
              <a:xfrm>
                <a:off x="251239" y="4971867"/>
                <a:ext cx="284331" cy="227345"/>
              </a:xfrm>
              <a:custGeom>
                <a:avLst/>
                <a:gdLst/>
                <a:ahLst/>
                <a:cxnLst/>
                <a:rect l="l" t="t" r="r" b="b"/>
                <a:pathLst>
                  <a:path w="8592" h="6870" extrusionOk="0">
                    <a:moveTo>
                      <a:pt x="8135" y="1"/>
                    </a:moveTo>
                    <a:cubicBezTo>
                      <a:pt x="8051" y="1"/>
                      <a:pt x="7971" y="31"/>
                      <a:pt x="7908" y="85"/>
                    </a:cubicBezTo>
                    <a:cubicBezTo>
                      <a:pt x="7184" y="445"/>
                      <a:pt x="6177" y="523"/>
                      <a:pt x="5431" y="869"/>
                    </a:cubicBezTo>
                    <a:cubicBezTo>
                      <a:pt x="4620" y="1248"/>
                      <a:pt x="3859" y="1724"/>
                      <a:pt x="3163" y="2288"/>
                    </a:cubicBezTo>
                    <a:cubicBezTo>
                      <a:pt x="1756" y="3423"/>
                      <a:pt x="713" y="4882"/>
                      <a:pt x="69" y="6567"/>
                    </a:cubicBezTo>
                    <a:cubicBezTo>
                      <a:pt x="1" y="6747"/>
                      <a:pt x="140" y="6869"/>
                      <a:pt x="285" y="6869"/>
                    </a:cubicBezTo>
                    <a:cubicBezTo>
                      <a:pt x="370" y="6869"/>
                      <a:pt x="457" y="6827"/>
                      <a:pt x="506" y="6731"/>
                    </a:cubicBezTo>
                    <a:cubicBezTo>
                      <a:pt x="1481" y="4784"/>
                      <a:pt x="2900" y="3090"/>
                      <a:pt x="4800" y="1984"/>
                    </a:cubicBezTo>
                    <a:cubicBezTo>
                      <a:pt x="5536" y="1560"/>
                      <a:pt x="6320" y="1228"/>
                      <a:pt x="7138" y="998"/>
                    </a:cubicBezTo>
                    <a:cubicBezTo>
                      <a:pt x="7622" y="862"/>
                      <a:pt x="8081" y="888"/>
                      <a:pt x="8424" y="522"/>
                    </a:cubicBezTo>
                    <a:cubicBezTo>
                      <a:pt x="8591" y="341"/>
                      <a:pt x="8423" y="4"/>
                      <a:pt x="8188" y="1"/>
                    </a:cubicBezTo>
                    <a:lnTo>
                      <a:pt x="8141" y="1"/>
                    </a:lnTo>
                    <a:cubicBezTo>
                      <a:pt x="8139" y="1"/>
                      <a:pt x="8137" y="1"/>
                      <a:pt x="813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0" name="Google Shape;450;p21"/>
              <p:cNvSpPr/>
              <p:nvPr/>
            </p:nvSpPr>
            <p:spPr>
              <a:xfrm>
                <a:off x="157223" y="4893206"/>
                <a:ext cx="328873" cy="206530"/>
              </a:xfrm>
              <a:custGeom>
                <a:avLst/>
                <a:gdLst/>
                <a:ahLst/>
                <a:cxnLst/>
                <a:rect l="l" t="t" r="r" b="b"/>
                <a:pathLst>
                  <a:path w="9938" h="6241" extrusionOk="0">
                    <a:moveTo>
                      <a:pt x="9460" y="1"/>
                    </a:moveTo>
                    <a:cubicBezTo>
                      <a:pt x="9440" y="1"/>
                      <a:pt x="9419" y="2"/>
                      <a:pt x="9398" y="6"/>
                    </a:cubicBezTo>
                    <a:cubicBezTo>
                      <a:pt x="5592" y="598"/>
                      <a:pt x="1854" y="2360"/>
                      <a:pt x="75" y="5954"/>
                    </a:cubicBezTo>
                    <a:cubicBezTo>
                      <a:pt x="1" y="6104"/>
                      <a:pt x="148" y="6240"/>
                      <a:pt x="288" y="6240"/>
                    </a:cubicBezTo>
                    <a:cubicBezTo>
                      <a:pt x="348" y="6240"/>
                      <a:pt x="407" y="6214"/>
                      <a:pt x="446" y="6153"/>
                    </a:cubicBezTo>
                    <a:cubicBezTo>
                      <a:pt x="2544" y="2899"/>
                      <a:pt x="5771" y="1292"/>
                      <a:pt x="9516" y="692"/>
                    </a:cubicBezTo>
                    <a:cubicBezTo>
                      <a:pt x="9938" y="625"/>
                      <a:pt x="9852" y="1"/>
                      <a:pt x="946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1" name="Google Shape;451;p21"/>
              <p:cNvSpPr/>
              <p:nvPr/>
            </p:nvSpPr>
            <p:spPr>
              <a:xfrm>
                <a:off x="856798" y="4962469"/>
                <a:ext cx="304054" cy="210667"/>
              </a:xfrm>
              <a:custGeom>
                <a:avLst/>
                <a:gdLst/>
                <a:ahLst/>
                <a:cxnLst/>
                <a:rect l="l" t="t" r="r" b="b"/>
                <a:pathLst>
                  <a:path w="9188" h="6366" extrusionOk="0">
                    <a:moveTo>
                      <a:pt x="8737" y="0"/>
                    </a:moveTo>
                    <a:cubicBezTo>
                      <a:pt x="8720" y="0"/>
                      <a:pt x="8704" y="1"/>
                      <a:pt x="8686" y="3"/>
                    </a:cubicBezTo>
                    <a:cubicBezTo>
                      <a:pt x="5361" y="398"/>
                      <a:pt x="1228" y="2872"/>
                      <a:pt x="47" y="6149"/>
                    </a:cubicBezTo>
                    <a:cubicBezTo>
                      <a:pt x="1" y="6278"/>
                      <a:pt x="97" y="6366"/>
                      <a:pt x="201" y="6366"/>
                    </a:cubicBezTo>
                    <a:cubicBezTo>
                      <a:pt x="249" y="6366"/>
                      <a:pt x="298" y="6347"/>
                      <a:pt x="336" y="6306"/>
                    </a:cubicBezTo>
                    <a:cubicBezTo>
                      <a:pt x="1488" y="5065"/>
                      <a:pt x="2430" y="3734"/>
                      <a:pt x="3831" y="2740"/>
                    </a:cubicBezTo>
                    <a:cubicBezTo>
                      <a:pt x="5355" y="1659"/>
                      <a:pt x="7003" y="1104"/>
                      <a:pt x="8797" y="651"/>
                    </a:cubicBezTo>
                    <a:cubicBezTo>
                      <a:pt x="9188" y="551"/>
                      <a:pt x="9118" y="0"/>
                      <a:pt x="873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2" name="Google Shape;452;p21"/>
              <p:cNvSpPr/>
              <p:nvPr/>
            </p:nvSpPr>
            <p:spPr>
              <a:xfrm>
                <a:off x="797894" y="4865475"/>
                <a:ext cx="315338" cy="236280"/>
              </a:xfrm>
              <a:custGeom>
                <a:avLst/>
                <a:gdLst/>
                <a:ahLst/>
                <a:cxnLst/>
                <a:rect l="l" t="t" r="r" b="b"/>
                <a:pathLst>
                  <a:path w="9529" h="7140" extrusionOk="0">
                    <a:moveTo>
                      <a:pt x="9009" y="1"/>
                    </a:moveTo>
                    <a:cubicBezTo>
                      <a:pt x="8996" y="1"/>
                      <a:pt x="8983" y="2"/>
                      <a:pt x="8970" y="3"/>
                    </a:cubicBezTo>
                    <a:cubicBezTo>
                      <a:pt x="5058" y="366"/>
                      <a:pt x="1220" y="3018"/>
                      <a:pt x="49" y="6872"/>
                    </a:cubicBezTo>
                    <a:cubicBezTo>
                      <a:pt x="1" y="7033"/>
                      <a:pt x="117" y="7139"/>
                      <a:pt x="240" y="7139"/>
                    </a:cubicBezTo>
                    <a:cubicBezTo>
                      <a:pt x="312" y="7139"/>
                      <a:pt x="387" y="7102"/>
                      <a:pt x="430" y="7016"/>
                    </a:cubicBezTo>
                    <a:cubicBezTo>
                      <a:pt x="2214" y="3504"/>
                      <a:pt x="5084" y="1122"/>
                      <a:pt x="9088" y="697"/>
                    </a:cubicBezTo>
                    <a:cubicBezTo>
                      <a:pt x="9528" y="650"/>
                      <a:pt x="9426" y="1"/>
                      <a:pt x="900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3" name="Google Shape;453;p21"/>
              <p:cNvSpPr/>
              <p:nvPr/>
            </p:nvSpPr>
            <p:spPr>
              <a:xfrm>
                <a:off x="732437" y="4757031"/>
                <a:ext cx="309216" cy="243098"/>
              </a:xfrm>
              <a:custGeom>
                <a:avLst/>
                <a:gdLst/>
                <a:ahLst/>
                <a:cxnLst/>
                <a:rect l="l" t="t" r="r" b="b"/>
                <a:pathLst>
                  <a:path w="9344" h="7346" extrusionOk="0">
                    <a:moveTo>
                      <a:pt x="8861" y="1"/>
                    </a:moveTo>
                    <a:cubicBezTo>
                      <a:pt x="8851" y="1"/>
                      <a:pt x="8841" y="1"/>
                      <a:pt x="8830" y="2"/>
                    </a:cubicBezTo>
                    <a:cubicBezTo>
                      <a:pt x="4877" y="316"/>
                      <a:pt x="873" y="3101"/>
                      <a:pt x="28" y="7138"/>
                    </a:cubicBezTo>
                    <a:cubicBezTo>
                      <a:pt x="0" y="7272"/>
                      <a:pt x="106" y="7345"/>
                      <a:pt x="216" y="7345"/>
                    </a:cubicBezTo>
                    <a:cubicBezTo>
                      <a:pt x="295" y="7345"/>
                      <a:pt x="377" y="7307"/>
                      <a:pt x="412" y="7227"/>
                    </a:cubicBezTo>
                    <a:cubicBezTo>
                      <a:pt x="2031" y="3597"/>
                      <a:pt x="4822" y="961"/>
                      <a:pt x="8939" y="641"/>
                    </a:cubicBezTo>
                    <a:cubicBezTo>
                      <a:pt x="9343" y="609"/>
                      <a:pt x="9249" y="1"/>
                      <a:pt x="886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4" name="Google Shape;454;p21"/>
              <p:cNvSpPr/>
              <p:nvPr/>
            </p:nvSpPr>
            <p:spPr>
              <a:xfrm>
                <a:off x="647422" y="4663743"/>
                <a:ext cx="319740" cy="244719"/>
              </a:xfrm>
              <a:custGeom>
                <a:avLst/>
                <a:gdLst/>
                <a:ahLst/>
                <a:cxnLst/>
                <a:rect l="l" t="t" r="r" b="b"/>
                <a:pathLst>
                  <a:path w="9662" h="7395" extrusionOk="0">
                    <a:moveTo>
                      <a:pt x="9162" y="0"/>
                    </a:moveTo>
                    <a:cubicBezTo>
                      <a:pt x="9152" y="0"/>
                      <a:pt x="9142" y="1"/>
                      <a:pt x="9132" y="1"/>
                    </a:cubicBezTo>
                    <a:cubicBezTo>
                      <a:pt x="4959" y="317"/>
                      <a:pt x="1872" y="3604"/>
                      <a:pt x="67" y="7154"/>
                    </a:cubicBezTo>
                    <a:cubicBezTo>
                      <a:pt x="0" y="7286"/>
                      <a:pt x="124" y="7395"/>
                      <a:pt x="245" y="7395"/>
                    </a:cubicBezTo>
                    <a:cubicBezTo>
                      <a:pt x="298" y="7395"/>
                      <a:pt x="349" y="7375"/>
                      <a:pt x="385" y="7327"/>
                    </a:cubicBezTo>
                    <a:cubicBezTo>
                      <a:pt x="2723" y="4229"/>
                      <a:pt x="5034" y="963"/>
                      <a:pt x="9244" y="659"/>
                    </a:cubicBezTo>
                    <a:cubicBezTo>
                      <a:pt x="9661" y="629"/>
                      <a:pt x="9563" y="0"/>
                      <a:pt x="916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5" name="Google Shape;455;p21"/>
              <p:cNvSpPr/>
              <p:nvPr/>
            </p:nvSpPr>
            <p:spPr>
              <a:xfrm>
                <a:off x="585241" y="4582997"/>
                <a:ext cx="320335" cy="251768"/>
              </a:xfrm>
              <a:custGeom>
                <a:avLst/>
                <a:gdLst/>
                <a:ahLst/>
                <a:cxnLst/>
                <a:rect l="l" t="t" r="r" b="b"/>
                <a:pathLst>
                  <a:path w="9680" h="7608" extrusionOk="0">
                    <a:moveTo>
                      <a:pt x="9301" y="1"/>
                    </a:moveTo>
                    <a:cubicBezTo>
                      <a:pt x="9271" y="1"/>
                      <a:pt x="9238" y="5"/>
                      <a:pt x="9204" y="15"/>
                    </a:cubicBezTo>
                    <a:cubicBezTo>
                      <a:pt x="5334" y="1121"/>
                      <a:pt x="1872" y="3705"/>
                      <a:pt x="68" y="7350"/>
                    </a:cubicBezTo>
                    <a:cubicBezTo>
                      <a:pt x="1" y="7487"/>
                      <a:pt x="133" y="7608"/>
                      <a:pt x="260" y="7608"/>
                    </a:cubicBezTo>
                    <a:cubicBezTo>
                      <a:pt x="316" y="7608"/>
                      <a:pt x="370" y="7585"/>
                      <a:pt x="406" y="7531"/>
                    </a:cubicBezTo>
                    <a:cubicBezTo>
                      <a:pt x="2627" y="4241"/>
                      <a:pt x="5479" y="1836"/>
                      <a:pt x="9314" y="666"/>
                    </a:cubicBezTo>
                    <a:cubicBezTo>
                      <a:pt x="9679" y="554"/>
                      <a:pt x="9629" y="1"/>
                      <a:pt x="930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456" name="Google Shape;456;p21"/>
            <p:cNvSpPr/>
            <p:nvPr/>
          </p:nvSpPr>
          <p:spPr>
            <a:xfrm>
              <a:off x="1364603" y="5136171"/>
              <a:ext cx="119166" cy="46296"/>
            </a:xfrm>
            <a:custGeom>
              <a:avLst/>
              <a:gdLst/>
              <a:ahLst/>
              <a:cxnLst/>
              <a:rect l="l" t="t" r="r" b="b"/>
              <a:pathLst>
                <a:path w="3601" h="1399" extrusionOk="0">
                  <a:moveTo>
                    <a:pt x="3358" y="0"/>
                  </a:moveTo>
                  <a:cubicBezTo>
                    <a:pt x="3340" y="0"/>
                    <a:pt x="3320" y="4"/>
                    <a:pt x="3300" y="12"/>
                  </a:cubicBezTo>
                  <a:cubicBezTo>
                    <a:pt x="2275" y="421"/>
                    <a:pt x="1274" y="804"/>
                    <a:pt x="200" y="1066"/>
                  </a:cubicBezTo>
                  <a:cubicBezTo>
                    <a:pt x="0" y="1113"/>
                    <a:pt x="66" y="1399"/>
                    <a:pt x="248" y="1399"/>
                  </a:cubicBezTo>
                  <a:cubicBezTo>
                    <a:pt x="261" y="1399"/>
                    <a:pt x="276" y="1397"/>
                    <a:pt x="290" y="1394"/>
                  </a:cubicBezTo>
                  <a:cubicBezTo>
                    <a:pt x="1364" y="1149"/>
                    <a:pt x="2447" y="830"/>
                    <a:pt x="3439" y="344"/>
                  </a:cubicBezTo>
                  <a:cubicBezTo>
                    <a:pt x="3601" y="264"/>
                    <a:pt x="3515" y="0"/>
                    <a:pt x="335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57" name="Google Shape;457;p21"/>
            <p:cNvSpPr/>
            <p:nvPr/>
          </p:nvSpPr>
          <p:spPr>
            <a:xfrm>
              <a:off x="1437505" y="5176610"/>
              <a:ext cx="117842" cy="27599"/>
            </a:xfrm>
            <a:custGeom>
              <a:avLst/>
              <a:gdLst/>
              <a:ahLst/>
              <a:cxnLst/>
              <a:rect l="l" t="t" r="r" b="b"/>
              <a:pathLst>
                <a:path w="3561" h="834" extrusionOk="0">
                  <a:moveTo>
                    <a:pt x="3329" y="1"/>
                  </a:moveTo>
                  <a:cubicBezTo>
                    <a:pt x="3311" y="1"/>
                    <a:pt x="3291" y="4"/>
                    <a:pt x="3270" y="11"/>
                  </a:cubicBezTo>
                  <a:cubicBezTo>
                    <a:pt x="2261" y="346"/>
                    <a:pt x="1258" y="522"/>
                    <a:pt x="193" y="528"/>
                  </a:cubicBezTo>
                  <a:cubicBezTo>
                    <a:pt x="0" y="530"/>
                    <a:pt x="2" y="819"/>
                    <a:pt x="193" y="827"/>
                  </a:cubicBezTo>
                  <a:cubicBezTo>
                    <a:pt x="305" y="831"/>
                    <a:pt x="417" y="834"/>
                    <a:pt x="529" y="834"/>
                  </a:cubicBezTo>
                  <a:cubicBezTo>
                    <a:pt x="1493" y="834"/>
                    <a:pt x="2453" y="674"/>
                    <a:pt x="3365" y="358"/>
                  </a:cubicBezTo>
                  <a:cubicBezTo>
                    <a:pt x="3561" y="289"/>
                    <a:pt x="3505" y="1"/>
                    <a:pt x="332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58" name="Google Shape;458;p21"/>
          <p:cNvGrpSpPr/>
          <p:nvPr/>
        </p:nvGrpSpPr>
        <p:grpSpPr>
          <a:xfrm>
            <a:off x="2219139" y="5451592"/>
            <a:ext cx="1383443" cy="1254339"/>
            <a:chOff x="1664354" y="4088694"/>
            <a:chExt cx="1037582" cy="940754"/>
          </a:xfrm>
        </p:grpSpPr>
        <p:grpSp>
          <p:nvGrpSpPr>
            <p:cNvPr id="459" name="Google Shape;459;p21"/>
            <p:cNvGrpSpPr/>
            <p:nvPr/>
          </p:nvGrpSpPr>
          <p:grpSpPr>
            <a:xfrm>
              <a:off x="1664354" y="4088694"/>
              <a:ext cx="1037582" cy="832607"/>
              <a:chOff x="1664354" y="4088694"/>
              <a:chExt cx="1037582" cy="832607"/>
            </a:xfrm>
          </p:grpSpPr>
          <p:sp>
            <p:nvSpPr>
              <p:cNvPr id="460" name="Google Shape;460;p21"/>
              <p:cNvSpPr/>
              <p:nvPr/>
            </p:nvSpPr>
            <p:spPr>
              <a:xfrm>
                <a:off x="2035818" y="4196940"/>
                <a:ext cx="429938" cy="217219"/>
              </a:xfrm>
              <a:custGeom>
                <a:avLst/>
                <a:gdLst/>
                <a:ahLst/>
                <a:cxnLst/>
                <a:rect l="l" t="t" r="r" b="b"/>
                <a:pathLst>
                  <a:path w="12992" h="6564" extrusionOk="0">
                    <a:moveTo>
                      <a:pt x="3639" y="1"/>
                    </a:moveTo>
                    <a:cubicBezTo>
                      <a:pt x="3311" y="1"/>
                      <a:pt x="2981" y="148"/>
                      <a:pt x="2754" y="504"/>
                    </a:cubicBezTo>
                    <a:cubicBezTo>
                      <a:pt x="2252" y="1293"/>
                      <a:pt x="1682" y="1813"/>
                      <a:pt x="869" y="2274"/>
                    </a:cubicBezTo>
                    <a:cubicBezTo>
                      <a:pt x="1" y="2766"/>
                      <a:pt x="295" y="3941"/>
                      <a:pt x="1126" y="4252"/>
                    </a:cubicBezTo>
                    <a:cubicBezTo>
                      <a:pt x="3479" y="5131"/>
                      <a:pt x="5873" y="6070"/>
                      <a:pt x="8357" y="6506"/>
                    </a:cubicBezTo>
                    <a:cubicBezTo>
                      <a:pt x="8578" y="6545"/>
                      <a:pt x="8791" y="6563"/>
                      <a:pt x="8998" y="6563"/>
                    </a:cubicBezTo>
                    <a:cubicBezTo>
                      <a:pt x="10417" y="6563"/>
                      <a:pt x="11511" y="5693"/>
                      <a:pt x="12462" y="4546"/>
                    </a:cubicBezTo>
                    <a:cubicBezTo>
                      <a:pt x="12992" y="3906"/>
                      <a:pt x="12797" y="3014"/>
                      <a:pt x="11984" y="2737"/>
                    </a:cubicBezTo>
                    <a:cubicBezTo>
                      <a:pt x="9954" y="2045"/>
                      <a:pt x="7924" y="1355"/>
                      <a:pt x="5880" y="705"/>
                    </a:cubicBezTo>
                    <a:cubicBezTo>
                      <a:pt x="5449" y="567"/>
                      <a:pt x="4975" y="426"/>
                      <a:pt x="4520" y="386"/>
                    </a:cubicBezTo>
                    <a:cubicBezTo>
                      <a:pt x="4298" y="150"/>
                      <a:pt x="3969" y="1"/>
                      <a:pt x="3639" y="1"/>
                    </a:cubicBezTo>
                    <a:close/>
                  </a:path>
                </a:pathLst>
              </a:custGeom>
              <a:solidFill>
                <a:srgbClr val="A6DFDA"/>
              </a:solidFill>
              <a:ln>
                <a:noFill/>
              </a:ln>
            </p:spPr>
            <p:txBody>
              <a:bodyPr spcFirstLastPara="1" wrap="square" lIns="121900" tIns="121900" rIns="121900" bIns="121900" anchor="ctr" anchorCtr="0">
                <a:noAutofit/>
              </a:bodyPr>
              <a:lstStyle/>
              <a:p>
                <a:endParaRPr sz="2400"/>
              </a:p>
            </p:txBody>
          </p:sp>
          <p:sp>
            <p:nvSpPr>
              <p:cNvPr id="461" name="Google Shape;461;p21"/>
              <p:cNvSpPr/>
              <p:nvPr/>
            </p:nvSpPr>
            <p:spPr>
              <a:xfrm>
                <a:off x="1664354" y="4088694"/>
                <a:ext cx="1037582" cy="832607"/>
              </a:xfrm>
              <a:custGeom>
                <a:avLst/>
                <a:gdLst/>
                <a:ahLst/>
                <a:cxnLst/>
                <a:rect l="l" t="t" r="r" b="b"/>
                <a:pathLst>
                  <a:path w="31354" h="25160" extrusionOk="0">
                    <a:moveTo>
                      <a:pt x="28528" y="1104"/>
                    </a:moveTo>
                    <a:lnTo>
                      <a:pt x="28528" y="1104"/>
                    </a:lnTo>
                    <a:cubicBezTo>
                      <a:pt x="28254" y="1542"/>
                      <a:pt x="28130" y="2055"/>
                      <a:pt x="28144" y="2586"/>
                    </a:cubicBezTo>
                    <a:cubicBezTo>
                      <a:pt x="28148" y="2775"/>
                      <a:pt x="28288" y="2879"/>
                      <a:pt x="28445" y="2879"/>
                    </a:cubicBezTo>
                    <a:cubicBezTo>
                      <a:pt x="28495" y="2879"/>
                      <a:pt x="28547" y="2869"/>
                      <a:pt x="28597" y="2847"/>
                    </a:cubicBezTo>
                    <a:cubicBezTo>
                      <a:pt x="29055" y="2646"/>
                      <a:pt x="29517" y="2516"/>
                      <a:pt x="30017" y="2488"/>
                    </a:cubicBezTo>
                    <a:cubicBezTo>
                      <a:pt x="30060" y="2486"/>
                      <a:pt x="30102" y="2485"/>
                      <a:pt x="30145" y="2485"/>
                    </a:cubicBezTo>
                    <a:cubicBezTo>
                      <a:pt x="30292" y="2485"/>
                      <a:pt x="30437" y="2497"/>
                      <a:pt x="30582" y="2505"/>
                    </a:cubicBezTo>
                    <a:cubicBezTo>
                      <a:pt x="29468" y="3063"/>
                      <a:pt x="28554" y="4193"/>
                      <a:pt x="28046" y="5288"/>
                    </a:cubicBezTo>
                    <a:cubicBezTo>
                      <a:pt x="27059" y="4772"/>
                      <a:pt x="25961" y="4383"/>
                      <a:pt x="25047" y="4034"/>
                    </a:cubicBezTo>
                    <a:cubicBezTo>
                      <a:pt x="25474" y="3417"/>
                      <a:pt x="25858" y="2805"/>
                      <a:pt x="26440" y="2292"/>
                    </a:cubicBezTo>
                    <a:cubicBezTo>
                      <a:pt x="27068" y="1739"/>
                      <a:pt x="27767" y="1392"/>
                      <a:pt x="28528" y="1104"/>
                    </a:cubicBezTo>
                    <a:close/>
                    <a:moveTo>
                      <a:pt x="13590" y="614"/>
                    </a:moveTo>
                    <a:cubicBezTo>
                      <a:pt x="16278" y="1536"/>
                      <a:pt x="18980" y="2393"/>
                      <a:pt x="21627" y="3435"/>
                    </a:cubicBezTo>
                    <a:cubicBezTo>
                      <a:pt x="23227" y="4066"/>
                      <a:pt x="24811" y="4740"/>
                      <a:pt x="26375" y="5457"/>
                    </a:cubicBezTo>
                    <a:cubicBezTo>
                      <a:pt x="27938" y="6173"/>
                      <a:pt x="29845" y="6797"/>
                      <a:pt x="29908" y="8786"/>
                    </a:cubicBezTo>
                    <a:cubicBezTo>
                      <a:pt x="29963" y="10509"/>
                      <a:pt x="28468" y="11995"/>
                      <a:pt x="27436" y="13236"/>
                    </a:cubicBezTo>
                    <a:cubicBezTo>
                      <a:pt x="26505" y="14354"/>
                      <a:pt x="25563" y="15464"/>
                      <a:pt x="24613" y="16567"/>
                    </a:cubicBezTo>
                    <a:cubicBezTo>
                      <a:pt x="22916" y="18533"/>
                      <a:pt x="21179" y="20460"/>
                      <a:pt x="19430" y="22379"/>
                    </a:cubicBezTo>
                    <a:cubicBezTo>
                      <a:pt x="19427" y="22108"/>
                      <a:pt x="19378" y="21838"/>
                      <a:pt x="19285" y="21584"/>
                    </a:cubicBezTo>
                    <a:cubicBezTo>
                      <a:pt x="19100" y="20532"/>
                      <a:pt x="18367" y="19941"/>
                      <a:pt x="17502" y="19377"/>
                    </a:cubicBezTo>
                    <a:cubicBezTo>
                      <a:pt x="15810" y="18271"/>
                      <a:pt x="13961" y="17354"/>
                      <a:pt x="12116" y="16535"/>
                    </a:cubicBezTo>
                    <a:cubicBezTo>
                      <a:pt x="9052" y="15173"/>
                      <a:pt x="5801" y="14032"/>
                      <a:pt x="2471" y="13554"/>
                    </a:cubicBezTo>
                    <a:cubicBezTo>
                      <a:pt x="2433" y="13510"/>
                      <a:pt x="2382" y="13474"/>
                      <a:pt x="2327" y="13455"/>
                    </a:cubicBezTo>
                    <a:cubicBezTo>
                      <a:pt x="6191" y="9287"/>
                      <a:pt x="9769" y="4835"/>
                      <a:pt x="13586" y="621"/>
                    </a:cubicBezTo>
                    <a:cubicBezTo>
                      <a:pt x="13587" y="618"/>
                      <a:pt x="13589" y="615"/>
                      <a:pt x="13590" y="614"/>
                    </a:cubicBezTo>
                    <a:close/>
                    <a:moveTo>
                      <a:pt x="2696" y="14107"/>
                    </a:moveTo>
                    <a:lnTo>
                      <a:pt x="2696" y="14107"/>
                    </a:lnTo>
                    <a:cubicBezTo>
                      <a:pt x="5294" y="14815"/>
                      <a:pt x="7878" y="15499"/>
                      <a:pt x="10383" y="16516"/>
                    </a:cubicBezTo>
                    <a:cubicBezTo>
                      <a:pt x="11941" y="17149"/>
                      <a:pt x="13463" y="17869"/>
                      <a:pt x="14943" y="18671"/>
                    </a:cubicBezTo>
                    <a:cubicBezTo>
                      <a:pt x="16229" y="19368"/>
                      <a:pt x="18404" y="20223"/>
                      <a:pt x="18649" y="21822"/>
                    </a:cubicBezTo>
                    <a:cubicBezTo>
                      <a:pt x="18655" y="21871"/>
                      <a:pt x="18674" y="21917"/>
                      <a:pt x="18703" y="21956"/>
                    </a:cubicBezTo>
                    <a:cubicBezTo>
                      <a:pt x="18965" y="23733"/>
                      <a:pt x="17749" y="24299"/>
                      <a:pt x="16074" y="24299"/>
                    </a:cubicBezTo>
                    <a:cubicBezTo>
                      <a:pt x="13563" y="24299"/>
                      <a:pt x="10020" y="23028"/>
                      <a:pt x="8870" y="22655"/>
                    </a:cubicBezTo>
                    <a:cubicBezTo>
                      <a:pt x="6161" y="21774"/>
                      <a:pt x="3585" y="20622"/>
                      <a:pt x="941" y="19585"/>
                    </a:cubicBezTo>
                    <a:cubicBezTo>
                      <a:pt x="2615" y="18343"/>
                      <a:pt x="3292" y="16087"/>
                      <a:pt x="2696" y="14107"/>
                    </a:cubicBezTo>
                    <a:close/>
                    <a:moveTo>
                      <a:pt x="13646" y="1"/>
                    </a:moveTo>
                    <a:cubicBezTo>
                      <a:pt x="13587" y="1"/>
                      <a:pt x="13529" y="19"/>
                      <a:pt x="13480" y="55"/>
                    </a:cubicBezTo>
                    <a:cubicBezTo>
                      <a:pt x="13429" y="26"/>
                      <a:pt x="13372" y="8"/>
                      <a:pt x="13314" y="8"/>
                    </a:cubicBezTo>
                    <a:cubicBezTo>
                      <a:pt x="13235" y="8"/>
                      <a:pt x="13154" y="40"/>
                      <a:pt x="13082" y="119"/>
                    </a:cubicBezTo>
                    <a:cubicBezTo>
                      <a:pt x="9134" y="4426"/>
                      <a:pt x="5037" y="8772"/>
                      <a:pt x="1566" y="13482"/>
                    </a:cubicBezTo>
                    <a:cubicBezTo>
                      <a:pt x="1425" y="13673"/>
                      <a:pt x="1621" y="13889"/>
                      <a:pt x="1817" y="13889"/>
                    </a:cubicBezTo>
                    <a:cubicBezTo>
                      <a:pt x="1832" y="13889"/>
                      <a:pt x="1847" y="13888"/>
                      <a:pt x="1862" y="13885"/>
                    </a:cubicBezTo>
                    <a:lnTo>
                      <a:pt x="1862" y="13885"/>
                    </a:lnTo>
                    <a:cubicBezTo>
                      <a:pt x="2630" y="15900"/>
                      <a:pt x="1964" y="17976"/>
                      <a:pt x="318" y="19328"/>
                    </a:cubicBezTo>
                    <a:cubicBezTo>
                      <a:pt x="305" y="19340"/>
                      <a:pt x="295" y="19354"/>
                      <a:pt x="286" y="19368"/>
                    </a:cubicBezTo>
                    <a:cubicBezTo>
                      <a:pt x="89" y="19408"/>
                      <a:pt x="1" y="19729"/>
                      <a:pt x="209" y="19847"/>
                    </a:cubicBezTo>
                    <a:cubicBezTo>
                      <a:pt x="4265" y="22145"/>
                      <a:pt x="9011" y="23679"/>
                      <a:pt x="13523" y="24776"/>
                    </a:cubicBezTo>
                    <a:cubicBezTo>
                      <a:pt x="14320" y="24970"/>
                      <a:pt x="15192" y="25159"/>
                      <a:pt x="16039" y="25159"/>
                    </a:cubicBezTo>
                    <a:cubicBezTo>
                      <a:pt x="16887" y="25159"/>
                      <a:pt x="17709" y="24969"/>
                      <a:pt x="18404" y="24402"/>
                    </a:cubicBezTo>
                    <a:cubicBezTo>
                      <a:pt x="18562" y="24271"/>
                      <a:pt x="18706" y="24125"/>
                      <a:pt x="18835" y="23964"/>
                    </a:cubicBezTo>
                    <a:cubicBezTo>
                      <a:pt x="18836" y="23964"/>
                      <a:pt x="18838" y="23964"/>
                      <a:pt x="18840" y="23964"/>
                    </a:cubicBezTo>
                    <a:cubicBezTo>
                      <a:pt x="18936" y="23964"/>
                      <a:pt x="19026" y="23923"/>
                      <a:pt x="19089" y="23852"/>
                    </a:cubicBezTo>
                    <a:cubicBezTo>
                      <a:pt x="21694" y="21077"/>
                      <a:pt x="24212" y="18215"/>
                      <a:pt x="26670" y="15309"/>
                    </a:cubicBezTo>
                    <a:cubicBezTo>
                      <a:pt x="28208" y="13493"/>
                      <a:pt x="31181" y="10863"/>
                      <a:pt x="30686" y="8171"/>
                    </a:cubicBezTo>
                    <a:cubicBezTo>
                      <a:pt x="30479" y="7051"/>
                      <a:pt x="29643" y="6236"/>
                      <a:pt x="28595" y="5599"/>
                    </a:cubicBezTo>
                    <a:cubicBezTo>
                      <a:pt x="28903" y="5008"/>
                      <a:pt x="29248" y="4458"/>
                      <a:pt x="29704" y="3966"/>
                    </a:cubicBezTo>
                    <a:cubicBezTo>
                      <a:pt x="30144" y="3490"/>
                      <a:pt x="30658" y="3126"/>
                      <a:pt x="31144" y="2701"/>
                    </a:cubicBezTo>
                    <a:cubicBezTo>
                      <a:pt x="31211" y="2642"/>
                      <a:pt x="31216" y="2554"/>
                      <a:pt x="31187" y="2478"/>
                    </a:cubicBezTo>
                    <a:cubicBezTo>
                      <a:pt x="31354" y="2419"/>
                      <a:pt x="31343" y="2182"/>
                      <a:pt x="31210" y="2090"/>
                    </a:cubicBezTo>
                    <a:cubicBezTo>
                      <a:pt x="30936" y="1902"/>
                      <a:pt x="30588" y="1828"/>
                      <a:pt x="30219" y="1828"/>
                    </a:cubicBezTo>
                    <a:cubicBezTo>
                      <a:pt x="29726" y="1828"/>
                      <a:pt x="29194" y="1960"/>
                      <a:pt x="28750" y="2127"/>
                    </a:cubicBezTo>
                    <a:cubicBezTo>
                      <a:pt x="28796" y="1693"/>
                      <a:pt x="28965" y="1304"/>
                      <a:pt x="29229" y="922"/>
                    </a:cubicBezTo>
                    <a:cubicBezTo>
                      <a:pt x="29324" y="785"/>
                      <a:pt x="29219" y="643"/>
                      <a:pt x="29087" y="609"/>
                    </a:cubicBezTo>
                    <a:cubicBezTo>
                      <a:pt x="29055" y="478"/>
                      <a:pt x="28943" y="364"/>
                      <a:pt x="28775" y="364"/>
                    </a:cubicBezTo>
                    <a:cubicBezTo>
                      <a:pt x="28754" y="364"/>
                      <a:pt x="28731" y="366"/>
                      <a:pt x="28707" y="370"/>
                    </a:cubicBezTo>
                    <a:cubicBezTo>
                      <a:pt x="27032" y="654"/>
                      <a:pt x="25061" y="2118"/>
                      <a:pt x="24573" y="3848"/>
                    </a:cubicBezTo>
                    <a:cubicBezTo>
                      <a:pt x="24482" y="3812"/>
                      <a:pt x="24387" y="3773"/>
                      <a:pt x="24301" y="3737"/>
                    </a:cubicBezTo>
                    <a:cubicBezTo>
                      <a:pt x="20872" y="2282"/>
                      <a:pt x="17343" y="931"/>
                      <a:pt x="13728" y="13"/>
                    </a:cubicBezTo>
                    <a:cubicBezTo>
                      <a:pt x="13701" y="5"/>
                      <a:pt x="13674" y="1"/>
                      <a:pt x="1364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2" name="Google Shape;462;p21"/>
              <p:cNvSpPr/>
              <p:nvPr/>
            </p:nvSpPr>
            <p:spPr>
              <a:xfrm>
                <a:off x="2025592" y="4188303"/>
                <a:ext cx="454625" cy="249815"/>
              </a:xfrm>
              <a:custGeom>
                <a:avLst/>
                <a:gdLst/>
                <a:ahLst/>
                <a:cxnLst/>
                <a:rect l="l" t="t" r="r" b="b"/>
                <a:pathLst>
                  <a:path w="13738" h="7549" extrusionOk="0">
                    <a:moveTo>
                      <a:pt x="3583" y="397"/>
                    </a:moveTo>
                    <a:cubicBezTo>
                      <a:pt x="6805" y="1365"/>
                      <a:pt x="9919" y="2514"/>
                      <a:pt x="13026" y="3801"/>
                    </a:cubicBezTo>
                    <a:cubicBezTo>
                      <a:pt x="12466" y="4366"/>
                      <a:pt x="11954" y="4983"/>
                      <a:pt x="11397" y="5554"/>
                    </a:cubicBezTo>
                    <a:cubicBezTo>
                      <a:pt x="10968" y="5994"/>
                      <a:pt x="10493" y="6413"/>
                      <a:pt x="10095" y="6887"/>
                    </a:cubicBezTo>
                    <a:cubicBezTo>
                      <a:pt x="10051" y="6839"/>
                      <a:pt x="9992" y="6805"/>
                      <a:pt x="9930" y="6789"/>
                    </a:cubicBezTo>
                    <a:cubicBezTo>
                      <a:pt x="6810" y="5965"/>
                      <a:pt x="3753" y="4969"/>
                      <a:pt x="685" y="3974"/>
                    </a:cubicBezTo>
                    <a:cubicBezTo>
                      <a:pt x="1680" y="2856"/>
                      <a:pt x="2687" y="1679"/>
                      <a:pt x="3554" y="460"/>
                    </a:cubicBezTo>
                    <a:cubicBezTo>
                      <a:pt x="3567" y="440"/>
                      <a:pt x="3577" y="419"/>
                      <a:pt x="3583" y="397"/>
                    </a:cubicBezTo>
                    <a:close/>
                    <a:moveTo>
                      <a:pt x="3574" y="1"/>
                    </a:moveTo>
                    <a:cubicBezTo>
                      <a:pt x="3484" y="1"/>
                      <a:pt x="3422" y="63"/>
                      <a:pt x="3397" y="135"/>
                    </a:cubicBezTo>
                    <a:cubicBezTo>
                      <a:pt x="3380" y="131"/>
                      <a:pt x="3362" y="129"/>
                      <a:pt x="3344" y="129"/>
                    </a:cubicBezTo>
                    <a:cubicBezTo>
                      <a:pt x="3290" y="129"/>
                      <a:pt x="3237" y="149"/>
                      <a:pt x="3195" y="184"/>
                    </a:cubicBezTo>
                    <a:cubicBezTo>
                      <a:pt x="2062" y="1181"/>
                      <a:pt x="1023" y="2401"/>
                      <a:pt x="117" y="3608"/>
                    </a:cubicBezTo>
                    <a:cubicBezTo>
                      <a:pt x="0" y="3762"/>
                      <a:pt x="74" y="3937"/>
                      <a:pt x="206" y="4036"/>
                    </a:cubicBezTo>
                    <a:cubicBezTo>
                      <a:pt x="132" y="4179"/>
                      <a:pt x="166" y="4392"/>
                      <a:pt x="359" y="4471"/>
                    </a:cubicBezTo>
                    <a:cubicBezTo>
                      <a:pt x="3400" y="5723"/>
                      <a:pt x="6549" y="6678"/>
                      <a:pt x="9727" y="7516"/>
                    </a:cubicBezTo>
                    <a:cubicBezTo>
                      <a:pt x="9757" y="7524"/>
                      <a:pt x="9788" y="7528"/>
                      <a:pt x="9818" y="7528"/>
                    </a:cubicBezTo>
                    <a:cubicBezTo>
                      <a:pt x="9860" y="7528"/>
                      <a:pt x="9901" y="7520"/>
                      <a:pt x="9940" y="7505"/>
                    </a:cubicBezTo>
                    <a:cubicBezTo>
                      <a:pt x="9985" y="7532"/>
                      <a:pt x="10037" y="7548"/>
                      <a:pt x="10088" y="7548"/>
                    </a:cubicBezTo>
                    <a:cubicBezTo>
                      <a:pt x="10126" y="7548"/>
                      <a:pt x="10163" y="7540"/>
                      <a:pt x="10198" y="7521"/>
                    </a:cubicBezTo>
                    <a:cubicBezTo>
                      <a:pt x="10878" y="7147"/>
                      <a:pt x="11455" y="6531"/>
                      <a:pt x="11997" y="5985"/>
                    </a:cubicBezTo>
                    <a:cubicBezTo>
                      <a:pt x="12553" y="5422"/>
                      <a:pt x="13118" y="4844"/>
                      <a:pt x="13587" y="4205"/>
                    </a:cubicBezTo>
                    <a:cubicBezTo>
                      <a:pt x="13737" y="3997"/>
                      <a:pt x="13582" y="3773"/>
                      <a:pt x="13380" y="3710"/>
                    </a:cubicBezTo>
                    <a:cubicBezTo>
                      <a:pt x="13475" y="3571"/>
                      <a:pt x="13480" y="3358"/>
                      <a:pt x="13302" y="3274"/>
                    </a:cubicBezTo>
                    <a:cubicBezTo>
                      <a:pt x="10214" y="1831"/>
                      <a:pt x="6948" y="751"/>
                      <a:pt x="3624" y="7"/>
                    </a:cubicBezTo>
                    <a:cubicBezTo>
                      <a:pt x="3607" y="3"/>
                      <a:pt x="3590" y="1"/>
                      <a:pt x="357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3" name="Google Shape;463;p21"/>
              <p:cNvSpPr/>
              <p:nvPr/>
            </p:nvSpPr>
            <p:spPr>
              <a:xfrm>
                <a:off x="1739838" y="4716261"/>
                <a:ext cx="461210" cy="159671"/>
              </a:xfrm>
              <a:custGeom>
                <a:avLst/>
                <a:gdLst/>
                <a:ahLst/>
                <a:cxnLst/>
                <a:rect l="l" t="t" r="r" b="b"/>
                <a:pathLst>
                  <a:path w="13937" h="4825" extrusionOk="0">
                    <a:moveTo>
                      <a:pt x="215" y="1"/>
                    </a:moveTo>
                    <a:cubicBezTo>
                      <a:pt x="79" y="1"/>
                      <a:pt x="0" y="215"/>
                      <a:pt x="141" y="283"/>
                    </a:cubicBezTo>
                    <a:cubicBezTo>
                      <a:pt x="4325" y="2318"/>
                      <a:pt x="9009" y="3619"/>
                      <a:pt x="13490" y="4815"/>
                    </a:cubicBezTo>
                    <a:cubicBezTo>
                      <a:pt x="13516" y="4822"/>
                      <a:pt x="13541" y="4825"/>
                      <a:pt x="13564" y="4825"/>
                    </a:cubicBezTo>
                    <a:cubicBezTo>
                      <a:pt x="13840" y="4825"/>
                      <a:pt x="13936" y="4384"/>
                      <a:pt x="13631" y="4303"/>
                    </a:cubicBezTo>
                    <a:cubicBezTo>
                      <a:pt x="9081" y="3101"/>
                      <a:pt x="4736" y="1412"/>
                      <a:pt x="258" y="7"/>
                    </a:cubicBezTo>
                    <a:cubicBezTo>
                      <a:pt x="243" y="3"/>
                      <a:pt x="229" y="1"/>
                      <a:pt x="21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4" name="Google Shape;464;p21"/>
              <p:cNvSpPr/>
              <p:nvPr/>
            </p:nvSpPr>
            <p:spPr>
              <a:xfrm>
                <a:off x="1771012" y="4676384"/>
                <a:ext cx="280260" cy="110363"/>
              </a:xfrm>
              <a:custGeom>
                <a:avLst/>
                <a:gdLst/>
                <a:ahLst/>
                <a:cxnLst/>
                <a:rect l="l" t="t" r="r" b="b"/>
                <a:pathLst>
                  <a:path w="8469" h="3335" extrusionOk="0">
                    <a:moveTo>
                      <a:pt x="219" y="1"/>
                    </a:moveTo>
                    <a:cubicBezTo>
                      <a:pt x="49" y="1"/>
                      <a:pt x="1" y="263"/>
                      <a:pt x="182" y="332"/>
                    </a:cubicBezTo>
                    <a:cubicBezTo>
                      <a:pt x="2804" y="1338"/>
                      <a:pt x="5437" y="2392"/>
                      <a:pt x="8085" y="3323"/>
                    </a:cubicBezTo>
                    <a:cubicBezTo>
                      <a:pt x="8109" y="3331"/>
                      <a:pt x="8131" y="3335"/>
                      <a:pt x="8153" y="3335"/>
                    </a:cubicBezTo>
                    <a:cubicBezTo>
                      <a:pt x="8353" y="3335"/>
                      <a:pt x="8469" y="3011"/>
                      <a:pt x="8260" y="2912"/>
                    </a:cubicBezTo>
                    <a:cubicBezTo>
                      <a:pt x="5725" y="1716"/>
                      <a:pt x="2965" y="768"/>
                      <a:pt x="271" y="8"/>
                    </a:cubicBezTo>
                    <a:cubicBezTo>
                      <a:pt x="253" y="3"/>
                      <a:pt x="235" y="1"/>
                      <a:pt x="21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5" name="Google Shape;465;p21"/>
              <p:cNvSpPr/>
              <p:nvPr/>
            </p:nvSpPr>
            <p:spPr>
              <a:xfrm>
                <a:off x="1770648" y="4633132"/>
                <a:ext cx="435729" cy="159109"/>
              </a:xfrm>
              <a:custGeom>
                <a:avLst/>
                <a:gdLst/>
                <a:ahLst/>
                <a:cxnLst/>
                <a:rect l="l" t="t" r="r" b="b"/>
                <a:pathLst>
                  <a:path w="13167" h="4808" extrusionOk="0">
                    <a:moveTo>
                      <a:pt x="229" y="0"/>
                    </a:moveTo>
                    <a:cubicBezTo>
                      <a:pt x="57" y="0"/>
                      <a:pt x="1" y="264"/>
                      <a:pt x="187" y="323"/>
                    </a:cubicBezTo>
                    <a:cubicBezTo>
                      <a:pt x="4450" y="1672"/>
                      <a:pt x="8594" y="3201"/>
                      <a:pt x="12769" y="4794"/>
                    </a:cubicBezTo>
                    <a:cubicBezTo>
                      <a:pt x="12794" y="4803"/>
                      <a:pt x="12818" y="4807"/>
                      <a:pt x="12841" y="4807"/>
                    </a:cubicBezTo>
                    <a:cubicBezTo>
                      <a:pt x="13047" y="4807"/>
                      <a:pt x="13166" y="4465"/>
                      <a:pt x="12950" y="4365"/>
                    </a:cubicBezTo>
                    <a:cubicBezTo>
                      <a:pt x="8933" y="2493"/>
                      <a:pt x="4578" y="1047"/>
                      <a:pt x="275" y="6"/>
                    </a:cubicBezTo>
                    <a:cubicBezTo>
                      <a:pt x="259" y="2"/>
                      <a:pt x="244" y="0"/>
                      <a:pt x="22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6" name="Google Shape;466;p21"/>
              <p:cNvSpPr/>
              <p:nvPr/>
            </p:nvSpPr>
            <p:spPr>
              <a:xfrm>
                <a:off x="1843186" y="4600007"/>
                <a:ext cx="272318" cy="119729"/>
              </a:xfrm>
              <a:custGeom>
                <a:avLst/>
                <a:gdLst/>
                <a:ahLst/>
                <a:cxnLst/>
                <a:rect l="l" t="t" r="r" b="b"/>
                <a:pathLst>
                  <a:path w="8229" h="3618" extrusionOk="0">
                    <a:moveTo>
                      <a:pt x="213" y="1"/>
                    </a:moveTo>
                    <a:cubicBezTo>
                      <a:pt x="49" y="1"/>
                      <a:pt x="0" y="248"/>
                      <a:pt x="175" y="312"/>
                    </a:cubicBezTo>
                    <a:cubicBezTo>
                      <a:pt x="2797" y="1252"/>
                      <a:pt x="5304" y="2277"/>
                      <a:pt x="7765" y="3588"/>
                    </a:cubicBezTo>
                    <a:cubicBezTo>
                      <a:pt x="7804" y="3609"/>
                      <a:pt x="7843" y="3618"/>
                      <a:pt x="7879" y="3618"/>
                    </a:cubicBezTo>
                    <a:cubicBezTo>
                      <a:pt x="8090" y="3618"/>
                      <a:pt x="8229" y="3308"/>
                      <a:pt x="8003" y="3180"/>
                    </a:cubicBezTo>
                    <a:cubicBezTo>
                      <a:pt x="5593" y="1814"/>
                      <a:pt x="2951" y="673"/>
                      <a:pt x="259" y="7"/>
                    </a:cubicBezTo>
                    <a:cubicBezTo>
                      <a:pt x="243" y="3"/>
                      <a:pt x="228" y="1"/>
                      <a:pt x="21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67" name="Google Shape;467;p21"/>
            <p:cNvGrpSpPr/>
            <p:nvPr/>
          </p:nvGrpSpPr>
          <p:grpSpPr>
            <a:xfrm>
              <a:off x="2242315" y="4930402"/>
              <a:ext cx="155932" cy="99046"/>
              <a:chOff x="2242315" y="4930402"/>
              <a:chExt cx="155932" cy="99046"/>
            </a:xfrm>
          </p:grpSpPr>
          <p:sp>
            <p:nvSpPr>
              <p:cNvPr id="468" name="Google Shape;468;p21"/>
              <p:cNvSpPr/>
              <p:nvPr/>
            </p:nvSpPr>
            <p:spPr>
              <a:xfrm>
                <a:off x="2242315" y="4930402"/>
                <a:ext cx="83856" cy="58508"/>
              </a:xfrm>
              <a:custGeom>
                <a:avLst/>
                <a:gdLst/>
                <a:ahLst/>
                <a:cxnLst/>
                <a:rect l="l" t="t" r="r" b="b"/>
                <a:pathLst>
                  <a:path w="2534" h="1768" extrusionOk="0">
                    <a:moveTo>
                      <a:pt x="2324" y="0"/>
                    </a:moveTo>
                    <a:cubicBezTo>
                      <a:pt x="2255" y="0"/>
                      <a:pt x="2186" y="39"/>
                      <a:pt x="2157" y="130"/>
                    </a:cubicBezTo>
                    <a:cubicBezTo>
                      <a:pt x="1887" y="959"/>
                      <a:pt x="1227" y="1495"/>
                      <a:pt x="370" y="1495"/>
                    </a:cubicBezTo>
                    <a:cubicBezTo>
                      <a:pt x="302" y="1495"/>
                      <a:pt x="233" y="1492"/>
                      <a:pt x="163" y="1485"/>
                    </a:cubicBezTo>
                    <a:cubicBezTo>
                      <a:pt x="159" y="1485"/>
                      <a:pt x="155" y="1485"/>
                      <a:pt x="152" y="1485"/>
                    </a:cubicBezTo>
                    <a:cubicBezTo>
                      <a:pt x="24" y="1485"/>
                      <a:pt x="1" y="1696"/>
                      <a:pt x="129" y="1724"/>
                    </a:cubicBezTo>
                    <a:cubicBezTo>
                      <a:pt x="258" y="1753"/>
                      <a:pt x="390" y="1768"/>
                      <a:pt x="523" y="1768"/>
                    </a:cubicBezTo>
                    <a:cubicBezTo>
                      <a:pt x="1417" y="1768"/>
                      <a:pt x="2344" y="1130"/>
                      <a:pt x="2509" y="226"/>
                    </a:cubicBezTo>
                    <a:cubicBezTo>
                      <a:pt x="2534" y="89"/>
                      <a:pt x="2428" y="0"/>
                      <a:pt x="232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69" name="Google Shape;469;p21"/>
              <p:cNvSpPr/>
              <p:nvPr/>
            </p:nvSpPr>
            <p:spPr>
              <a:xfrm>
                <a:off x="2304595" y="4969484"/>
                <a:ext cx="93652" cy="59964"/>
              </a:xfrm>
              <a:custGeom>
                <a:avLst/>
                <a:gdLst/>
                <a:ahLst/>
                <a:cxnLst/>
                <a:rect l="l" t="t" r="r" b="b"/>
                <a:pathLst>
                  <a:path w="2830" h="1812" extrusionOk="0">
                    <a:moveTo>
                      <a:pt x="2577" y="0"/>
                    </a:moveTo>
                    <a:cubicBezTo>
                      <a:pt x="2521" y="0"/>
                      <a:pt x="2465" y="28"/>
                      <a:pt x="2428" y="96"/>
                    </a:cubicBezTo>
                    <a:cubicBezTo>
                      <a:pt x="1966" y="938"/>
                      <a:pt x="1175" y="1481"/>
                      <a:pt x="200" y="1502"/>
                    </a:cubicBezTo>
                    <a:cubicBezTo>
                      <a:pt x="1" y="1507"/>
                      <a:pt x="1" y="1811"/>
                      <a:pt x="200" y="1811"/>
                    </a:cubicBezTo>
                    <a:cubicBezTo>
                      <a:pt x="207" y="1811"/>
                      <a:pt x="214" y="1811"/>
                      <a:pt x="221" y="1811"/>
                    </a:cubicBezTo>
                    <a:cubicBezTo>
                      <a:pt x="1269" y="1811"/>
                      <a:pt x="2287" y="1241"/>
                      <a:pt x="2756" y="287"/>
                    </a:cubicBezTo>
                    <a:cubicBezTo>
                      <a:pt x="2830" y="138"/>
                      <a:pt x="2702" y="0"/>
                      <a:pt x="257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470" name="Google Shape;470;p21"/>
          <p:cNvGrpSpPr/>
          <p:nvPr/>
        </p:nvGrpSpPr>
        <p:grpSpPr>
          <a:xfrm>
            <a:off x="3548708" y="6346193"/>
            <a:ext cx="848448" cy="818400"/>
            <a:chOff x="2661531" y="4759645"/>
            <a:chExt cx="636336" cy="613800"/>
          </a:xfrm>
        </p:grpSpPr>
        <p:sp>
          <p:nvSpPr>
            <p:cNvPr id="471" name="Google Shape;471;p21"/>
            <p:cNvSpPr/>
            <p:nvPr/>
          </p:nvSpPr>
          <p:spPr>
            <a:xfrm>
              <a:off x="2661531" y="4759645"/>
              <a:ext cx="526601" cy="606916"/>
            </a:xfrm>
            <a:custGeom>
              <a:avLst/>
              <a:gdLst/>
              <a:ahLst/>
              <a:cxnLst/>
              <a:rect l="l" t="t" r="r" b="b"/>
              <a:pathLst>
                <a:path w="15913" h="18340" extrusionOk="0">
                  <a:moveTo>
                    <a:pt x="6413" y="0"/>
                  </a:moveTo>
                  <a:cubicBezTo>
                    <a:pt x="3152" y="0"/>
                    <a:pt x="187" y="3584"/>
                    <a:pt x="8" y="6636"/>
                  </a:cubicBezTo>
                  <a:cubicBezTo>
                    <a:pt x="0" y="6771"/>
                    <a:pt x="101" y="6850"/>
                    <a:pt x="211" y="6866"/>
                  </a:cubicBezTo>
                  <a:cubicBezTo>
                    <a:pt x="201" y="6993"/>
                    <a:pt x="279" y="7111"/>
                    <a:pt x="400" y="7148"/>
                  </a:cubicBezTo>
                  <a:cubicBezTo>
                    <a:pt x="1273" y="7460"/>
                    <a:pt x="2126" y="7825"/>
                    <a:pt x="2955" y="8241"/>
                  </a:cubicBezTo>
                  <a:cubicBezTo>
                    <a:pt x="3001" y="8265"/>
                    <a:pt x="3051" y="8277"/>
                    <a:pt x="3102" y="8277"/>
                  </a:cubicBezTo>
                  <a:cubicBezTo>
                    <a:pt x="3129" y="8277"/>
                    <a:pt x="3156" y="8274"/>
                    <a:pt x="3183" y="8267"/>
                  </a:cubicBezTo>
                  <a:cubicBezTo>
                    <a:pt x="3189" y="8267"/>
                    <a:pt x="3197" y="8266"/>
                    <a:pt x="3203" y="8264"/>
                  </a:cubicBezTo>
                  <a:cubicBezTo>
                    <a:pt x="3212" y="8263"/>
                    <a:pt x="3221" y="8261"/>
                    <a:pt x="3229" y="8258"/>
                  </a:cubicBezTo>
                  <a:cubicBezTo>
                    <a:pt x="3262" y="8249"/>
                    <a:pt x="3292" y="8232"/>
                    <a:pt x="3314" y="8207"/>
                  </a:cubicBezTo>
                  <a:cubicBezTo>
                    <a:pt x="3457" y="8097"/>
                    <a:pt x="3515" y="7889"/>
                    <a:pt x="3391" y="7742"/>
                  </a:cubicBezTo>
                  <a:cubicBezTo>
                    <a:pt x="3504" y="7207"/>
                    <a:pt x="3934" y="6799"/>
                    <a:pt x="4420" y="6799"/>
                  </a:cubicBezTo>
                  <a:cubicBezTo>
                    <a:pt x="4657" y="6799"/>
                    <a:pt x="4908" y="6896"/>
                    <a:pt x="5142" y="7122"/>
                  </a:cubicBezTo>
                  <a:cubicBezTo>
                    <a:pt x="5918" y="7869"/>
                    <a:pt x="5341" y="8874"/>
                    <a:pt x="4532" y="9252"/>
                  </a:cubicBezTo>
                  <a:cubicBezTo>
                    <a:pt x="4245" y="9386"/>
                    <a:pt x="4400" y="9844"/>
                    <a:pt x="4678" y="9844"/>
                  </a:cubicBezTo>
                  <a:cubicBezTo>
                    <a:pt x="4692" y="9844"/>
                    <a:pt x="4706" y="9843"/>
                    <a:pt x="4720" y="9840"/>
                  </a:cubicBezTo>
                  <a:cubicBezTo>
                    <a:pt x="4757" y="9926"/>
                    <a:pt x="4835" y="9995"/>
                    <a:pt x="4964" y="9998"/>
                  </a:cubicBezTo>
                  <a:cubicBezTo>
                    <a:pt x="6431" y="10041"/>
                    <a:pt x="8444" y="9995"/>
                    <a:pt x="9286" y="11477"/>
                  </a:cubicBezTo>
                  <a:cubicBezTo>
                    <a:pt x="9770" y="12332"/>
                    <a:pt x="9545" y="13398"/>
                    <a:pt x="8580" y="13769"/>
                  </a:cubicBezTo>
                  <a:cubicBezTo>
                    <a:pt x="8352" y="13857"/>
                    <a:pt x="8124" y="13891"/>
                    <a:pt x="7898" y="13891"/>
                  </a:cubicBezTo>
                  <a:cubicBezTo>
                    <a:pt x="7418" y="13891"/>
                    <a:pt x="6943" y="13735"/>
                    <a:pt x="6473" y="13606"/>
                  </a:cubicBezTo>
                  <a:cubicBezTo>
                    <a:pt x="6422" y="13539"/>
                    <a:pt x="6339" y="13500"/>
                    <a:pt x="6260" y="13500"/>
                  </a:cubicBezTo>
                  <a:cubicBezTo>
                    <a:pt x="6218" y="13500"/>
                    <a:pt x="6178" y="13511"/>
                    <a:pt x="6143" y="13534"/>
                  </a:cubicBezTo>
                  <a:cubicBezTo>
                    <a:pt x="6141" y="13534"/>
                    <a:pt x="6139" y="13534"/>
                    <a:pt x="6137" y="13534"/>
                  </a:cubicBezTo>
                  <a:cubicBezTo>
                    <a:pt x="5853" y="13534"/>
                    <a:pt x="5704" y="13916"/>
                    <a:pt x="5966" y="14087"/>
                  </a:cubicBezTo>
                  <a:cubicBezTo>
                    <a:pt x="5774" y="14971"/>
                    <a:pt x="5564" y="15826"/>
                    <a:pt x="5203" y="16669"/>
                  </a:cubicBezTo>
                  <a:cubicBezTo>
                    <a:pt x="5083" y="16949"/>
                    <a:pt x="5323" y="17206"/>
                    <a:pt x="5547" y="17206"/>
                  </a:cubicBezTo>
                  <a:cubicBezTo>
                    <a:pt x="5649" y="17206"/>
                    <a:pt x="5747" y="17152"/>
                    <a:pt x="5806" y="17023"/>
                  </a:cubicBezTo>
                  <a:cubicBezTo>
                    <a:pt x="6188" y="16190"/>
                    <a:pt x="6467" y="15276"/>
                    <a:pt x="6519" y="14352"/>
                  </a:cubicBezTo>
                  <a:cubicBezTo>
                    <a:pt x="6914" y="14498"/>
                    <a:pt x="7342" y="14573"/>
                    <a:pt x="7763" y="14573"/>
                  </a:cubicBezTo>
                  <a:cubicBezTo>
                    <a:pt x="9133" y="14573"/>
                    <a:pt x="10422" y="13785"/>
                    <a:pt x="10236" y="12128"/>
                  </a:cubicBezTo>
                  <a:cubicBezTo>
                    <a:pt x="9988" y="9922"/>
                    <a:pt x="7659" y="9417"/>
                    <a:pt x="5755" y="9417"/>
                  </a:cubicBezTo>
                  <a:cubicBezTo>
                    <a:pt x="5643" y="9417"/>
                    <a:pt x="5533" y="9419"/>
                    <a:pt x="5425" y="9422"/>
                  </a:cubicBezTo>
                  <a:cubicBezTo>
                    <a:pt x="6254" y="8661"/>
                    <a:pt x="6416" y="7293"/>
                    <a:pt x="5382" y="6533"/>
                  </a:cubicBezTo>
                  <a:cubicBezTo>
                    <a:pt x="5109" y="6333"/>
                    <a:pt x="4787" y="6243"/>
                    <a:pt x="4465" y="6243"/>
                  </a:cubicBezTo>
                  <a:cubicBezTo>
                    <a:pt x="3720" y="6243"/>
                    <a:pt x="2979" y="6729"/>
                    <a:pt x="2873" y="7448"/>
                  </a:cubicBezTo>
                  <a:cubicBezTo>
                    <a:pt x="2135" y="7085"/>
                    <a:pt x="1342" y="6792"/>
                    <a:pt x="547" y="6615"/>
                  </a:cubicBezTo>
                  <a:cubicBezTo>
                    <a:pt x="532" y="6612"/>
                    <a:pt x="515" y="6612"/>
                    <a:pt x="498" y="6612"/>
                  </a:cubicBezTo>
                  <a:cubicBezTo>
                    <a:pt x="1111" y="4218"/>
                    <a:pt x="3050" y="1378"/>
                    <a:pt x="5607" y="877"/>
                  </a:cubicBezTo>
                  <a:cubicBezTo>
                    <a:pt x="5875" y="825"/>
                    <a:pt x="6145" y="799"/>
                    <a:pt x="6411" y="799"/>
                  </a:cubicBezTo>
                  <a:cubicBezTo>
                    <a:pt x="7774" y="799"/>
                    <a:pt x="9054" y="1485"/>
                    <a:pt x="9596" y="2830"/>
                  </a:cubicBezTo>
                  <a:cubicBezTo>
                    <a:pt x="10308" y="4591"/>
                    <a:pt x="9268" y="5867"/>
                    <a:pt x="8167" y="7111"/>
                  </a:cubicBezTo>
                  <a:cubicBezTo>
                    <a:pt x="7938" y="7370"/>
                    <a:pt x="8171" y="7715"/>
                    <a:pt x="8432" y="7715"/>
                  </a:cubicBezTo>
                  <a:cubicBezTo>
                    <a:pt x="8447" y="7715"/>
                    <a:pt x="8462" y="7714"/>
                    <a:pt x="8477" y="7711"/>
                  </a:cubicBezTo>
                  <a:cubicBezTo>
                    <a:pt x="8493" y="7714"/>
                    <a:pt x="8508" y="7716"/>
                    <a:pt x="8524" y="7716"/>
                  </a:cubicBezTo>
                  <a:cubicBezTo>
                    <a:pt x="8546" y="7716"/>
                    <a:pt x="8569" y="7712"/>
                    <a:pt x="8591" y="7705"/>
                  </a:cubicBezTo>
                  <a:cubicBezTo>
                    <a:pt x="9118" y="7540"/>
                    <a:pt x="9645" y="7462"/>
                    <a:pt x="10156" y="7462"/>
                  </a:cubicBezTo>
                  <a:cubicBezTo>
                    <a:pt x="13306" y="7462"/>
                    <a:pt x="15848" y="10406"/>
                    <a:pt x="14279" y="13740"/>
                  </a:cubicBezTo>
                  <a:cubicBezTo>
                    <a:pt x="13035" y="16386"/>
                    <a:pt x="10978" y="17479"/>
                    <a:pt x="8514" y="17479"/>
                  </a:cubicBezTo>
                  <a:cubicBezTo>
                    <a:pt x="7742" y="17479"/>
                    <a:pt x="6929" y="17371"/>
                    <a:pt x="6088" y="17170"/>
                  </a:cubicBezTo>
                  <a:cubicBezTo>
                    <a:pt x="6055" y="17162"/>
                    <a:pt x="6023" y="17159"/>
                    <a:pt x="5993" y="17159"/>
                  </a:cubicBezTo>
                  <a:cubicBezTo>
                    <a:pt x="5609" y="17159"/>
                    <a:pt x="5475" y="17754"/>
                    <a:pt x="5894" y="17872"/>
                  </a:cubicBezTo>
                  <a:cubicBezTo>
                    <a:pt x="6868" y="18146"/>
                    <a:pt x="7898" y="18339"/>
                    <a:pt x="8910" y="18339"/>
                  </a:cubicBezTo>
                  <a:cubicBezTo>
                    <a:pt x="10134" y="18339"/>
                    <a:pt x="11331" y="18057"/>
                    <a:pt x="12371" y="17291"/>
                  </a:cubicBezTo>
                  <a:cubicBezTo>
                    <a:pt x="13878" y="16184"/>
                    <a:pt x="15236" y="14273"/>
                    <a:pt x="15488" y="12395"/>
                  </a:cubicBezTo>
                  <a:cubicBezTo>
                    <a:pt x="15913" y="9217"/>
                    <a:pt x="13365" y="6756"/>
                    <a:pt x="10508" y="6756"/>
                  </a:cubicBezTo>
                  <a:cubicBezTo>
                    <a:pt x="10101" y="6756"/>
                    <a:pt x="9688" y="6805"/>
                    <a:pt x="9277" y="6910"/>
                  </a:cubicBezTo>
                  <a:cubicBezTo>
                    <a:pt x="10125" y="5875"/>
                    <a:pt x="10775" y="4712"/>
                    <a:pt x="10510" y="3302"/>
                  </a:cubicBezTo>
                  <a:cubicBezTo>
                    <a:pt x="10208" y="1689"/>
                    <a:pt x="8934" y="442"/>
                    <a:pt x="7341" y="99"/>
                  </a:cubicBezTo>
                  <a:cubicBezTo>
                    <a:pt x="7030" y="32"/>
                    <a:pt x="6720" y="0"/>
                    <a:pt x="641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72" name="Google Shape;472;p21"/>
            <p:cNvSpPr/>
            <p:nvPr/>
          </p:nvSpPr>
          <p:spPr>
            <a:xfrm>
              <a:off x="3141173" y="5288794"/>
              <a:ext cx="74193" cy="84651"/>
            </a:xfrm>
            <a:custGeom>
              <a:avLst/>
              <a:gdLst/>
              <a:ahLst/>
              <a:cxnLst/>
              <a:rect l="l" t="t" r="r" b="b"/>
              <a:pathLst>
                <a:path w="2242" h="2558" extrusionOk="0">
                  <a:moveTo>
                    <a:pt x="2065" y="0"/>
                  </a:moveTo>
                  <a:cubicBezTo>
                    <a:pt x="1994" y="0"/>
                    <a:pt x="1922" y="37"/>
                    <a:pt x="1902" y="117"/>
                  </a:cubicBezTo>
                  <a:cubicBezTo>
                    <a:pt x="1658" y="1076"/>
                    <a:pt x="1098" y="1886"/>
                    <a:pt x="156" y="2265"/>
                  </a:cubicBezTo>
                  <a:cubicBezTo>
                    <a:pt x="1" y="2326"/>
                    <a:pt x="40" y="2558"/>
                    <a:pt x="181" y="2558"/>
                  </a:cubicBezTo>
                  <a:cubicBezTo>
                    <a:pt x="197" y="2558"/>
                    <a:pt x="215" y="2555"/>
                    <a:pt x="234" y="2548"/>
                  </a:cubicBezTo>
                  <a:cubicBezTo>
                    <a:pt x="1274" y="2177"/>
                    <a:pt x="2104" y="1280"/>
                    <a:pt x="2230" y="162"/>
                  </a:cubicBezTo>
                  <a:cubicBezTo>
                    <a:pt x="2241" y="58"/>
                    <a:pt x="2154" y="0"/>
                    <a:pt x="206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73" name="Google Shape;473;p21"/>
            <p:cNvSpPr/>
            <p:nvPr/>
          </p:nvSpPr>
          <p:spPr>
            <a:xfrm>
              <a:off x="3220761" y="5295379"/>
              <a:ext cx="77106" cy="76973"/>
            </a:xfrm>
            <a:custGeom>
              <a:avLst/>
              <a:gdLst/>
              <a:ahLst/>
              <a:cxnLst/>
              <a:rect l="l" t="t" r="r" b="b"/>
              <a:pathLst>
                <a:path w="2330" h="2326" extrusionOk="0">
                  <a:moveTo>
                    <a:pt x="2062" y="1"/>
                  </a:moveTo>
                  <a:cubicBezTo>
                    <a:pt x="2001" y="1"/>
                    <a:pt x="1940" y="29"/>
                    <a:pt x="1898" y="96"/>
                  </a:cubicBezTo>
                  <a:cubicBezTo>
                    <a:pt x="1413" y="862"/>
                    <a:pt x="852" y="1507"/>
                    <a:pt x="123" y="2049"/>
                  </a:cubicBezTo>
                  <a:cubicBezTo>
                    <a:pt x="0" y="2141"/>
                    <a:pt x="70" y="2325"/>
                    <a:pt x="193" y="2325"/>
                  </a:cubicBezTo>
                  <a:cubicBezTo>
                    <a:pt x="217" y="2325"/>
                    <a:pt x="243" y="2318"/>
                    <a:pt x="270" y="2302"/>
                  </a:cubicBezTo>
                  <a:cubicBezTo>
                    <a:pt x="1073" y="1813"/>
                    <a:pt x="1780" y="1118"/>
                    <a:pt x="2241" y="297"/>
                  </a:cubicBezTo>
                  <a:cubicBezTo>
                    <a:pt x="2329" y="141"/>
                    <a:pt x="2197" y="1"/>
                    <a:pt x="206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74" name="Google Shape;474;p21"/>
          <p:cNvGrpSpPr/>
          <p:nvPr/>
        </p:nvGrpSpPr>
        <p:grpSpPr>
          <a:xfrm>
            <a:off x="4347825" y="5540280"/>
            <a:ext cx="1420816" cy="1402107"/>
            <a:chOff x="3260869" y="4155210"/>
            <a:chExt cx="1065612" cy="1051580"/>
          </a:xfrm>
        </p:grpSpPr>
        <p:grpSp>
          <p:nvGrpSpPr>
            <p:cNvPr id="475" name="Google Shape;475;p21"/>
            <p:cNvGrpSpPr/>
            <p:nvPr/>
          </p:nvGrpSpPr>
          <p:grpSpPr>
            <a:xfrm>
              <a:off x="3260869" y="4155210"/>
              <a:ext cx="1065612" cy="1051580"/>
              <a:chOff x="3260869" y="4155210"/>
              <a:chExt cx="1065612" cy="1051580"/>
            </a:xfrm>
          </p:grpSpPr>
          <p:sp>
            <p:nvSpPr>
              <p:cNvPr id="476" name="Google Shape;476;p21"/>
              <p:cNvSpPr/>
              <p:nvPr/>
            </p:nvSpPr>
            <p:spPr>
              <a:xfrm>
                <a:off x="3260869" y="4155210"/>
                <a:ext cx="1065612" cy="1051580"/>
              </a:xfrm>
              <a:custGeom>
                <a:avLst/>
                <a:gdLst/>
                <a:ahLst/>
                <a:cxnLst/>
                <a:rect l="l" t="t" r="r" b="b"/>
                <a:pathLst>
                  <a:path w="32201" h="31777" extrusionOk="0">
                    <a:moveTo>
                      <a:pt x="16276" y="824"/>
                    </a:moveTo>
                    <a:cubicBezTo>
                      <a:pt x="16873" y="824"/>
                      <a:pt x="17436" y="900"/>
                      <a:pt x="17911" y="1112"/>
                    </a:cubicBezTo>
                    <a:cubicBezTo>
                      <a:pt x="17554" y="1518"/>
                      <a:pt x="17208" y="1932"/>
                      <a:pt x="16861" y="2345"/>
                    </a:cubicBezTo>
                    <a:lnTo>
                      <a:pt x="16243" y="3081"/>
                    </a:lnTo>
                    <a:cubicBezTo>
                      <a:pt x="15990" y="3383"/>
                      <a:pt x="15868" y="3721"/>
                      <a:pt x="15544" y="3721"/>
                    </a:cubicBezTo>
                    <a:cubicBezTo>
                      <a:pt x="15495" y="3721"/>
                      <a:pt x="15441" y="3713"/>
                      <a:pt x="15382" y="3696"/>
                    </a:cubicBezTo>
                    <a:cubicBezTo>
                      <a:pt x="14860" y="3548"/>
                      <a:pt x="14324" y="2832"/>
                      <a:pt x="13924" y="2474"/>
                    </a:cubicBezTo>
                    <a:cubicBezTo>
                      <a:pt x="13474" y="2068"/>
                      <a:pt x="13023" y="1664"/>
                      <a:pt x="12571" y="1261"/>
                    </a:cubicBezTo>
                    <a:cubicBezTo>
                      <a:pt x="13626" y="1156"/>
                      <a:pt x="15026" y="824"/>
                      <a:pt x="16276" y="824"/>
                    </a:cubicBezTo>
                    <a:close/>
                    <a:moveTo>
                      <a:pt x="12107" y="1497"/>
                    </a:moveTo>
                    <a:cubicBezTo>
                      <a:pt x="12784" y="2194"/>
                      <a:pt x="13464" y="2884"/>
                      <a:pt x="14147" y="3574"/>
                    </a:cubicBezTo>
                    <a:cubicBezTo>
                      <a:pt x="14469" y="3895"/>
                      <a:pt x="14978" y="4653"/>
                      <a:pt x="15511" y="4678"/>
                    </a:cubicBezTo>
                    <a:cubicBezTo>
                      <a:pt x="15519" y="4678"/>
                      <a:pt x="15528" y="4679"/>
                      <a:pt x="15537" y="4679"/>
                    </a:cubicBezTo>
                    <a:cubicBezTo>
                      <a:pt x="15956" y="4679"/>
                      <a:pt x="16222" y="4247"/>
                      <a:pt x="16462" y="3973"/>
                    </a:cubicBezTo>
                    <a:cubicBezTo>
                      <a:pt x="17166" y="3174"/>
                      <a:pt x="17863" y="2355"/>
                      <a:pt x="18529" y="1520"/>
                    </a:cubicBezTo>
                    <a:cubicBezTo>
                      <a:pt x="20049" y="2881"/>
                      <a:pt x="21302" y="4787"/>
                      <a:pt x="22645" y="6323"/>
                    </a:cubicBezTo>
                    <a:cubicBezTo>
                      <a:pt x="23999" y="7870"/>
                      <a:pt x="25365" y="9404"/>
                      <a:pt x="26748" y="10927"/>
                    </a:cubicBezTo>
                    <a:cubicBezTo>
                      <a:pt x="27115" y="11331"/>
                      <a:pt x="30090" y="14523"/>
                      <a:pt x="31378" y="15704"/>
                    </a:cubicBezTo>
                    <a:lnTo>
                      <a:pt x="31336" y="15748"/>
                    </a:lnTo>
                    <a:cubicBezTo>
                      <a:pt x="31255" y="15836"/>
                      <a:pt x="31222" y="15957"/>
                      <a:pt x="31246" y="16075"/>
                    </a:cubicBezTo>
                    <a:cubicBezTo>
                      <a:pt x="27250" y="21680"/>
                      <a:pt x="21393" y="25437"/>
                      <a:pt x="17142" y="30795"/>
                    </a:cubicBezTo>
                    <a:lnTo>
                      <a:pt x="9052" y="21823"/>
                    </a:lnTo>
                    <a:cubicBezTo>
                      <a:pt x="6297" y="18769"/>
                      <a:pt x="3651" y="15517"/>
                      <a:pt x="636" y="12714"/>
                    </a:cubicBezTo>
                    <a:cubicBezTo>
                      <a:pt x="654" y="12705"/>
                      <a:pt x="673" y="12694"/>
                      <a:pt x="689" y="12682"/>
                    </a:cubicBezTo>
                    <a:cubicBezTo>
                      <a:pt x="2817" y="10745"/>
                      <a:pt x="4894" y="8749"/>
                      <a:pt x="6954" y="6738"/>
                    </a:cubicBezTo>
                    <a:cubicBezTo>
                      <a:pt x="8635" y="5098"/>
                      <a:pt x="10712" y="3436"/>
                      <a:pt x="12107" y="1497"/>
                    </a:cubicBezTo>
                    <a:close/>
                    <a:moveTo>
                      <a:pt x="16705" y="1"/>
                    </a:moveTo>
                    <a:cubicBezTo>
                      <a:pt x="15281" y="1"/>
                      <a:pt x="13554" y="491"/>
                      <a:pt x="12398" y="687"/>
                    </a:cubicBezTo>
                    <a:cubicBezTo>
                      <a:pt x="12371" y="670"/>
                      <a:pt x="12340" y="661"/>
                      <a:pt x="12308" y="661"/>
                    </a:cubicBezTo>
                    <a:cubicBezTo>
                      <a:pt x="12274" y="661"/>
                      <a:pt x="12240" y="671"/>
                      <a:pt x="12210" y="691"/>
                    </a:cubicBezTo>
                    <a:cubicBezTo>
                      <a:pt x="10060" y="2119"/>
                      <a:pt x="8278" y="4415"/>
                      <a:pt x="6431" y="6217"/>
                    </a:cubicBezTo>
                    <a:cubicBezTo>
                      <a:pt x="4371" y="8228"/>
                      <a:pt x="2272" y="10195"/>
                      <a:pt x="179" y="12172"/>
                    </a:cubicBezTo>
                    <a:cubicBezTo>
                      <a:pt x="0" y="12341"/>
                      <a:pt x="60" y="12558"/>
                      <a:pt x="204" y="12682"/>
                    </a:cubicBezTo>
                    <a:cubicBezTo>
                      <a:pt x="144" y="12748"/>
                      <a:pt x="143" y="12849"/>
                      <a:pt x="199" y="12918"/>
                    </a:cubicBezTo>
                    <a:cubicBezTo>
                      <a:pt x="2638" y="16166"/>
                      <a:pt x="5546" y="19090"/>
                      <a:pt x="8263" y="22103"/>
                    </a:cubicBezTo>
                    <a:lnTo>
                      <a:pt x="16883" y="31661"/>
                    </a:lnTo>
                    <a:cubicBezTo>
                      <a:pt x="16955" y="31742"/>
                      <a:pt x="17043" y="31776"/>
                      <a:pt x="17131" y="31776"/>
                    </a:cubicBezTo>
                    <a:cubicBezTo>
                      <a:pt x="17267" y="31776"/>
                      <a:pt x="17405" y="31696"/>
                      <a:pt x="17491" y="31583"/>
                    </a:cubicBezTo>
                    <a:cubicBezTo>
                      <a:pt x="21727" y="26056"/>
                      <a:pt x="28230" y="22455"/>
                      <a:pt x="31879" y="16456"/>
                    </a:cubicBezTo>
                    <a:cubicBezTo>
                      <a:pt x="31885" y="16456"/>
                      <a:pt x="31889" y="16456"/>
                      <a:pt x="31897" y="16454"/>
                    </a:cubicBezTo>
                    <a:cubicBezTo>
                      <a:pt x="32067" y="16430"/>
                      <a:pt x="32174" y="16237"/>
                      <a:pt x="32180" y="16082"/>
                    </a:cubicBezTo>
                    <a:cubicBezTo>
                      <a:pt x="32200" y="15552"/>
                      <a:pt x="31817" y="15289"/>
                      <a:pt x="31473" y="14914"/>
                    </a:cubicBezTo>
                    <a:cubicBezTo>
                      <a:pt x="30543" y="13906"/>
                      <a:pt x="29604" y="12909"/>
                      <a:pt x="28679" y="11898"/>
                    </a:cubicBezTo>
                    <a:cubicBezTo>
                      <a:pt x="26751" y="9793"/>
                      <a:pt x="24847" y="7666"/>
                      <a:pt x="22968" y="5517"/>
                    </a:cubicBezTo>
                    <a:cubicBezTo>
                      <a:pt x="22064" y="4487"/>
                      <a:pt x="21167" y="3451"/>
                      <a:pt x="20274" y="2413"/>
                    </a:cubicBezTo>
                    <a:cubicBezTo>
                      <a:pt x="19676" y="1717"/>
                      <a:pt x="19064" y="707"/>
                      <a:pt x="18212" y="285"/>
                    </a:cubicBezTo>
                    <a:cubicBezTo>
                      <a:pt x="17795" y="79"/>
                      <a:pt x="17274" y="1"/>
                      <a:pt x="1670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77" name="Google Shape;477;p21"/>
              <p:cNvSpPr/>
              <p:nvPr/>
            </p:nvSpPr>
            <p:spPr>
              <a:xfrm>
                <a:off x="3412631" y="4384608"/>
                <a:ext cx="250146" cy="242800"/>
              </a:xfrm>
              <a:custGeom>
                <a:avLst/>
                <a:gdLst/>
                <a:ahLst/>
                <a:cxnLst/>
                <a:rect l="l" t="t" r="r" b="b"/>
                <a:pathLst>
                  <a:path w="7559" h="7337" extrusionOk="0">
                    <a:moveTo>
                      <a:pt x="7112" y="1"/>
                    </a:moveTo>
                    <a:cubicBezTo>
                      <a:pt x="7043" y="1"/>
                      <a:pt x="6972" y="25"/>
                      <a:pt x="6907" y="83"/>
                    </a:cubicBezTo>
                    <a:cubicBezTo>
                      <a:pt x="4539" y="2209"/>
                      <a:pt x="2103" y="4508"/>
                      <a:pt x="119" y="7003"/>
                    </a:cubicBezTo>
                    <a:cubicBezTo>
                      <a:pt x="0" y="7152"/>
                      <a:pt x="115" y="7337"/>
                      <a:pt x="261" y="7337"/>
                    </a:cubicBezTo>
                    <a:cubicBezTo>
                      <a:pt x="305" y="7337"/>
                      <a:pt x="352" y="7320"/>
                      <a:pt x="396" y="7280"/>
                    </a:cubicBezTo>
                    <a:cubicBezTo>
                      <a:pt x="2793" y="5137"/>
                      <a:pt x="5040" y="2763"/>
                      <a:pt x="7339" y="514"/>
                    </a:cubicBezTo>
                    <a:cubicBezTo>
                      <a:pt x="7558" y="299"/>
                      <a:pt x="7352" y="1"/>
                      <a:pt x="711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78" name="Google Shape;478;p21"/>
              <p:cNvSpPr/>
              <p:nvPr/>
            </p:nvSpPr>
            <p:spPr>
              <a:xfrm>
                <a:off x="3509923" y="4364918"/>
                <a:ext cx="413027" cy="344261"/>
              </a:xfrm>
              <a:custGeom>
                <a:avLst/>
                <a:gdLst/>
                <a:ahLst/>
                <a:cxnLst/>
                <a:rect l="l" t="t" r="r" b="b"/>
                <a:pathLst>
                  <a:path w="12481" h="10403" extrusionOk="0">
                    <a:moveTo>
                      <a:pt x="11998" y="1"/>
                    </a:moveTo>
                    <a:cubicBezTo>
                      <a:pt x="11928" y="1"/>
                      <a:pt x="11855" y="24"/>
                      <a:pt x="11789" y="79"/>
                    </a:cubicBezTo>
                    <a:cubicBezTo>
                      <a:pt x="7868" y="3351"/>
                      <a:pt x="3903" y="6627"/>
                      <a:pt x="146" y="10087"/>
                    </a:cubicBezTo>
                    <a:cubicBezTo>
                      <a:pt x="0" y="10222"/>
                      <a:pt x="135" y="10403"/>
                      <a:pt x="290" y="10403"/>
                    </a:cubicBezTo>
                    <a:cubicBezTo>
                      <a:pt x="333" y="10403"/>
                      <a:pt x="377" y="10389"/>
                      <a:pt x="417" y="10358"/>
                    </a:cubicBezTo>
                    <a:cubicBezTo>
                      <a:pt x="4459" y="7223"/>
                      <a:pt x="8352" y="3853"/>
                      <a:pt x="12236" y="527"/>
                    </a:cubicBezTo>
                    <a:cubicBezTo>
                      <a:pt x="12481" y="317"/>
                      <a:pt x="12256" y="1"/>
                      <a:pt x="119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79" name="Google Shape;479;p21"/>
              <p:cNvSpPr/>
              <p:nvPr/>
            </p:nvSpPr>
            <p:spPr>
              <a:xfrm>
                <a:off x="3598644" y="4439773"/>
                <a:ext cx="398467" cy="361172"/>
              </a:xfrm>
              <a:custGeom>
                <a:avLst/>
                <a:gdLst/>
                <a:ahLst/>
                <a:cxnLst/>
                <a:rect l="l" t="t" r="r" b="b"/>
                <a:pathLst>
                  <a:path w="12041" h="10914" extrusionOk="0">
                    <a:moveTo>
                      <a:pt x="11581" y="1"/>
                    </a:moveTo>
                    <a:cubicBezTo>
                      <a:pt x="11511" y="1"/>
                      <a:pt x="11437" y="25"/>
                      <a:pt x="11370" y="83"/>
                    </a:cubicBezTo>
                    <a:cubicBezTo>
                      <a:pt x="9416" y="1764"/>
                      <a:pt x="7560" y="3572"/>
                      <a:pt x="5668" y="5325"/>
                    </a:cubicBezTo>
                    <a:cubicBezTo>
                      <a:pt x="3796" y="7060"/>
                      <a:pt x="1720" y="8725"/>
                      <a:pt x="75" y="10678"/>
                    </a:cubicBezTo>
                    <a:cubicBezTo>
                      <a:pt x="1" y="10766"/>
                      <a:pt x="67" y="10914"/>
                      <a:pt x="167" y="10914"/>
                    </a:cubicBezTo>
                    <a:cubicBezTo>
                      <a:pt x="189" y="10914"/>
                      <a:pt x="213" y="10906"/>
                      <a:pt x="237" y="10889"/>
                    </a:cubicBezTo>
                    <a:cubicBezTo>
                      <a:pt x="2247" y="9476"/>
                      <a:pt x="4014" y="7636"/>
                      <a:pt x="5832" y="5988"/>
                    </a:cubicBezTo>
                    <a:cubicBezTo>
                      <a:pt x="7831" y="4176"/>
                      <a:pt x="9885" y="2409"/>
                      <a:pt x="11814" y="525"/>
                    </a:cubicBezTo>
                    <a:cubicBezTo>
                      <a:pt x="12041" y="303"/>
                      <a:pt x="11829" y="1"/>
                      <a:pt x="1158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80" name="Google Shape;480;p21"/>
              <p:cNvSpPr/>
              <p:nvPr/>
            </p:nvSpPr>
            <p:spPr>
              <a:xfrm>
                <a:off x="3701264" y="4530512"/>
                <a:ext cx="379505" cy="352832"/>
              </a:xfrm>
              <a:custGeom>
                <a:avLst/>
                <a:gdLst/>
                <a:ahLst/>
                <a:cxnLst/>
                <a:rect l="l" t="t" r="r" b="b"/>
                <a:pathLst>
                  <a:path w="11468" h="10662" extrusionOk="0">
                    <a:moveTo>
                      <a:pt x="10990" y="1"/>
                    </a:moveTo>
                    <a:cubicBezTo>
                      <a:pt x="10919" y="1"/>
                      <a:pt x="10844" y="26"/>
                      <a:pt x="10776" y="84"/>
                    </a:cubicBezTo>
                    <a:cubicBezTo>
                      <a:pt x="7058" y="3254"/>
                      <a:pt x="3526" y="6737"/>
                      <a:pt x="158" y="10273"/>
                    </a:cubicBezTo>
                    <a:cubicBezTo>
                      <a:pt x="0" y="10438"/>
                      <a:pt x="151" y="10662"/>
                      <a:pt x="326" y="10662"/>
                    </a:cubicBezTo>
                    <a:cubicBezTo>
                      <a:pt x="378" y="10662"/>
                      <a:pt x="431" y="10642"/>
                      <a:pt x="480" y="10596"/>
                    </a:cubicBezTo>
                    <a:cubicBezTo>
                      <a:pt x="4036" y="7213"/>
                      <a:pt x="7666" y="3910"/>
                      <a:pt x="11230" y="537"/>
                    </a:cubicBezTo>
                    <a:cubicBezTo>
                      <a:pt x="11468" y="313"/>
                      <a:pt x="11246" y="1"/>
                      <a:pt x="1099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81" name="Google Shape;481;p21"/>
              <p:cNvSpPr/>
              <p:nvPr/>
            </p:nvSpPr>
            <p:spPr>
              <a:xfrm>
                <a:off x="3803520" y="4626150"/>
                <a:ext cx="361866" cy="345320"/>
              </a:xfrm>
              <a:custGeom>
                <a:avLst/>
                <a:gdLst/>
                <a:ahLst/>
                <a:cxnLst/>
                <a:rect l="l" t="t" r="r" b="b"/>
                <a:pathLst>
                  <a:path w="10935" h="10435" extrusionOk="0">
                    <a:moveTo>
                      <a:pt x="10476" y="1"/>
                    </a:moveTo>
                    <a:cubicBezTo>
                      <a:pt x="10207" y="1"/>
                      <a:pt x="9988" y="323"/>
                      <a:pt x="10226" y="555"/>
                    </a:cubicBezTo>
                    <a:cubicBezTo>
                      <a:pt x="10225" y="555"/>
                      <a:pt x="10223" y="554"/>
                      <a:pt x="10221" y="554"/>
                    </a:cubicBezTo>
                    <a:cubicBezTo>
                      <a:pt x="9960" y="554"/>
                      <a:pt x="980" y="9294"/>
                      <a:pt x="146" y="10102"/>
                    </a:cubicBezTo>
                    <a:cubicBezTo>
                      <a:pt x="1" y="10243"/>
                      <a:pt x="136" y="10435"/>
                      <a:pt x="295" y="10435"/>
                    </a:cubicBezTo>
                    <a:cubicBezTo>
                      <a:pt x="339" y="10435"/>
                      <a:pt x="386" y="10420"/>
                      <a:pt x="428" y="10384"/>
                    </a:cubicBezTo>
                    <a:cubicBezTo>
                      <a:pt x="2474" y="8633"/>
                      <a:pt x="4449" y="6797"/>
                      <a:pt x="6414" y="4956"/>
                    </a:cubicBezTo>
                    <a:cubicBezTo>
                      <a:pt x="7353" y="4075"/>
                      <a:pt x="8288" y="3190"/>
                      <a:pt x="9218" y="2300"/>
                    </a:cubicBezTo>
                    <a:cubicBezTo>
                      <a:pt x="9785" y="1758"/>
                      <a:pt x="10653" y="1251"/>
                      <a:pt x="10892" y="482"/>
                    </a:cubicBezTo>
                    <a:cubicBezTo>
                      <a:pt x="10935" y="344"/>
                      <a:pt x="10866" y="153"/>
                      <a:pt x="10731" y="87"/>
                    </a:cubicBezTo>
                    <a:lnTo>
                      <a:pt x="10627" y="36"/>
                    </a:lnTo>
                    <a:cubicBezTo>
                      <a:pt x="10577" y="12"/>
                      <a:pt x="10525" y="1"/>
                      <a:pt x="104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
          <p:nvSpPr>
            <p:cNvPr id="482" name="Google Shape;482;p21"/>
            <p:cNvSpPr/>
            <p:nvPr/>
          </p:nvSpPr>
          <p:spPr>
            <a:xfrm>
              <a:off x="3992710" y="4206570"/>
              <a:ext cx="70950" cy="81573"/>
            </a:xfrm>
            <a:custGeom>
              <a:avLst/>
              <a:gdLst/>
              <a:ahLst/>
              <a:cxnLst/>
              <a:rect l="l" t="t" r="r" b="b"/>
              <a:pathLst>
                <a:path w="2144" h="2465" extrusionOk="0">
                  <a:moveTo>
                    <a:pt x="204" y="0"/>
                  </a:moveTo>
                  <a:cubicBezTo>
                    <a:pt x="104" y="0"/>
                    <a:pt x="0" y="116"/>
                    <a:pt x="72" y="216"/>
                  </a:cubicBezTo>
                  <a:cubicBezTo>
                    <a:pt x="612" y="965"/>
                    <a:pt x="1185" y="1705"/>
                    <a:pt x="1779" y="2412"/>
                  </a:cubicBezTo>
                  <a:cubicBezTo>
                    <a:pt x="1811" y="2449"/>
                    <a:pt x="1850" y="2465"/>
                    <a:pt x="1891" y="2465"/>
                  </a:cubicBezTo>
                  <a:cubicBezTo>
                    <a:pt x="2014" y="2465"/>
                    <a:pt x="2144" y="2321"/>
                    <a:pt x="2054" y="2201"/>
                  </a:cubicBezTo>
                  <a:cubicBezTo>
                    <a:pt x="1498" y="1463"/>
                    <a:pt x="905" y="737"/>
                    <a:pt x="297" y="43"/>
                  </a:cubicBezTo>
                  <a:cubicBezTo>
                    <a:pt x="271" y="13"/>
                    <a:pt x="238" y="0"/>
                    <a:pt x="20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83" name="Google Shape;483;p21"/>
            <p:cNvSpPr/>
            <p:nvPr/>
          </p:nvSpPr>
          <p:spPr>
            <a:xfrm>
              <a:off x="4071933" y="4230363"/>
              <a:ext cx="60890" cy="66946"/>
            </a:xfrm>
            <a:custGeom>
              <a:avLst/>
              <a:gdLst/>
              <a:ahLst/>
              <a:cxnLst/>
              <a:rect l="l" t="t" r="r" b="b"/>
              <a:pathLst>
                <a:path w="1840" h="2023" extrusionOk="0">
                  <a:moveTo>
                    <a:pt x="198" y="1"/>
                  </a:moveTo>
                  <a:cubicBezTo>
                    <a:pt x="91" y="1"/>
                    <a:pt x="1" y="149"/>
                    <a:pt x="88" y="261"/>
                  </a:cubicBezTo>
                  <a:cubicBezTo>
                    <a:pt x="540" y="843"/>
                    <a:pt x="1017" y="1413"/>
                    <a:pt x="1505" y="1967"/>
                  </a:cubicBezTo>
                  <a:cubicBezTo>
                    <a:pt x="1539" y="2006"/>
                    <a:pt x="1578" y="2022"/>
                    <a:pt x="1615" y="2022"/>
                  </a:cubicBezTo>
                  <a:cubicBezTo>
                    <a:pt x="1734" y="2022"/>
                    <a:pt x="1840" y="1857"/>
                    <a:pt x="1740" y="1733"/>
                  </a:cubicBezTo>
                  <a:cubicBezTo>
                    <a:pt x="1277" y="1159"/>
                    <a:pt x="796" y="594"/>
                    <a:pt x="298" y="50"/>
                  </a:cubicBezTo>
                  <a:cubicBezTo>
                    <a:pt x="267" y="15"/>
                    <a:pt x="232" y="1"/>
                    <a:pt x="1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84" name="Google Shape;484;p21"/>
          <p:cNvGrpSpPr/>
          <p:nvPr/>
        </p:nvGrpSpPr>
        <p:grpSpPr>
          <a:xfrm>
            <a:off x="6341361" y="5108711"/>
            <a:ext cx="189819" cy="92351"/>
            <a:chOff x="4756021" y="3831533"/>
            <a:chExt cx="142364" cy="69263"/>
          </a:xfrm>
        </p:grpSpPr>
        <p:sp>
          <p:nvSpPr>
            <p:cNvPr id="485" name="Google Shape;485;p21"/>
            <p:cNvSpPr/>
            <p:nvPr/>
          </p:nvSpPr>
          <p:spPr>
            <a:xfrm>
              <a:off x="4756021" y="3831533"/>
              <a:ext cx="118802" cy="28923"/>
            </a:xfrm>
            <a:custGeom>
              <a:avLst/>
              <a:gdLst/>
              <a:ahLst/>
              <a:cxnLst/>
              <a:rect l="l" t="t" r="r" b="b"/>
              <a:pathLst>
                <a:path w="3590" h="874" extrusionOk="0">
                  <a:moveTo>
                    <a:pt x="3290" y="1"/>
                  </a:moveTo>
                  <a:cubicBezTo>
                    <a:pt x="3279" y="1"/>
                    <a:pt x="3267" y="2"/>
                    <a:pt x="3254" y="4"/>
                  </a:cubicBezTo>
                  <a:cubicBezTo>
                    <a:pt x="2219" y="177"/>
                    <a:pt x="1176" y="361"/>
                    <a:pt x="151" y="587"/>
                  </a:cubicBezTo>
                  <a:cubicBezTo>
                    <a:pt x="0" y="621"/>
                    <a:pt x="24" y="873"/>
                    <a:pt x="172" y="873"/>
                  </a:cubicBezTo>
                  <a:cubicBezTo>
                    <a:pt x="178" y="873"/>
                    <a:pt x="184" y="873"/>
                    <a:pt x="189" y="872"/>
                  </a:cubicBezTo>
                  <a:cubicBezTo>
                    <a:pt x="1246" y="741"/>
                    <a:pt x="2308" y="564"/>
                    <a:pt x="3357" y="378"/>
                  </a:cubicBezTo>
                  <a:cubicBezTo>
                    <a:pt x="3589" y="335"/>
                    <a:pt x="3507" y="1"/>
                    <a:pt x="329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86" name="Google Shape;486;p21"/>
            <p:cNvSpPr/>
            <p:nvPr/>
          </p:nvSpPr>
          <p:spPr>
            <a:xfrm>
              <a:off x="4801887" y="3872303"/>
              <a:ext cx="96498" cy="28493"/>
            </a:xfrm>
            <a:custGeom>
              <a:avLst/>
              <a:gdLst/>
              <a:ahLst/>
              <a:cxnLst/>
              <a:rect l="l" t="t" r="r" b="b"/>
              <a:pathLst>
                <a:path w="2916" h="861" extrusionOk="0">
                  <a:moveTo>
                    <a:pt x="2651" y="0"/>
                  </a:moveTo>
                  <a:cubicBezTo>
                    <a:pt x="2622" y="0"/>
                    <a:pt x="2591" y="8"/>
                    <a:pt x="2559" y="26"/>
                  </a:cubicBezTo>
                  <a:cubicBezTo>
                    <a:pt x="1994" y="348"/>
                    <a:pt x="1400" y="522"/>
                    <a:pt x="772" y="522"/>
                  </a:cubicBezTo>
                  <a:cubicBezTo>
                    <a:pt x="611" y="522"/>
                    <a:pt x="448" y="510"/>
                    <a:pt x="283" y="487"/>
                  </a:cubicBezTo>
                  <a:cubicBezTo>
                    <a:pt x="274" y="486"/>
                    <a:pt x="266" y="485"/>
                    <a:pt x="257" y="485"/>
                  </a:cubicBezTo>
                  <a:cubicBezTo>
                    <a:pt x="76" y="485"/>
                    <a:pt x="1" y="760"/>
                    <a:pt x="197" y="795"/>
                  </a:cubicBezTo>
                  <a:cubicBezTo>
                    <a:pt x="430" y="838"/>
                    <a:pt x="664" y="860"/>
                    <a:pt x="896" y="860"/>
                  </a:cubicBezTo>
                  <a:cubicBezTo>
                    <a:pt x="1543" y="860"/>
                    <a:pt x="2180" y="691"/>
                    <a:pt x="2744" y="345"/>
                  </a:cubicBezTo>
                  <a:cubicBezTo>
                    <a:pt x="2915" y="240"/>
                    <a:pt x="2812" y="0"/>
                    <a:pt x="265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87" name="Google Shape;487;p21"/>
          <p:cNvGrpSpPr/>
          <p:nvPr/>
        </p:nvGrpSpPr>
        <p:grpSpPr>
          <a:xfrm>
            <a:off x="5799969" y="6402539"/>
            <a:ext cx="788660" cy="944107"/>
            <a:chOff x="4349976" y="4801904"/>
            <a:chExt cx="591495" cy="708080"/>
          </a:xfrm>
        </p:grpSpPr>
        <p:sp>
          <p:nvSpPr>
            <p:cNvPr id="488" name="Google Shape;488;p21"/>
            <p:cNvSpPr/>
            <p:nvPr/>
          </p:nvSpPr>
          <p:spPr>
            <a:xfrm>
              <a:off x="4349976" y="4903597"/>
              <a:ext cx="591495" cy="606387"/>
            </a:xfrm>
            <a:custGeom>
              <a:avLst/>
              <a:gdLst/>
              <a:ahLst/>
              <a:cxnLst/>
              <a:rect l="l" t="t" r="r" b="b"/>
              <a:pathLst>
                <a:path w="17874" h="18324" extrusionOk="0">
                  <a:moveTo>
                    <a:pt x="10896" y="776"/>
                  </a:moveTo>
                  <a:cubicBezTo>
                    <a:pt x="13647" y="776"/>
                    <a:pt x="15832" y="3106"/>
                    <a:pt x="14867" y="5891"/>
                  </a:cubicBezTo>
                  <a:cubicBezTo>
                    <a:pt x="13631" y="9465"/>
                    <a:pt x="8479" y="10828"/>
                    <a:pt x="5400" y="12215"/>
                  </a:cubicBezTo>
                  <a:cubicBezTo>
                    <a:pt x="5191" y="12309"/>
                    <a:pt x="5166" y="12500"/>
                    <a:pt x="5240" y="12661"/>
                  </a:cubicBezTo>
                  <a:cubicBezTo>
                    <a:pt x="5243" y="12742"/>
                    <a:pt x="5282" y="12816"/>
                    <a:pt x="5345" y="12865"/>
                  </a:cubicBezTo>
                  <a:cubicBezTo>
                    <a:pt x="6742" y="13836"/>
                    <a:pt x="8825" y="14304"/>
                    <a:pt x="10496" y="14759"/>
                  </a:cubicBezTo>
                  <a:cubicBezTo>
                    <a:pt x="9866" y="15596"/>
                    <a:pt x="9298" y="16476"/>
                    <a:pt x="8793" y="17392"/>
                  </a:cubicBezTo>
                  <a:cubicBezTo>
                    <a:pt x="6381" y="16017"/>
                    <a:pt x="3613" y="14332"/>
                    <a:pt x="881" y="13787"/>
                  </a:cubicBezTo>
                  <a:cubicBezTo>
                    <a:pt x="1280" y="13047"/>
                    <a:pt x="1656" y="12312"/>
                    <a:pt x="2143" y="11621"/>
                  </a:cubicBezTo>
                  <a:cubicBezTo>
                    <a:pt x="2640" y="10913"/>
                    <a:pt x="3235" y="10290"/>
                    <a:pt x="3754" y="9604"/>
                  </a:cubicBezTo>
                  <a:cubicBezTo>
                    <a:pt x="3811" y="9639"/>
                    <a:pt x="3876" y="9657"/>
                    <a:pt x="3942" y="9657"/>
                  </a:cubicBezTo>
                  <a:cubicBezTo>
                    <a:pt x="3973" y="9657"/>
                    <a:pt x="4005" y="9653"/>
                    <a:pt x="4036" y="9645"/>
                  </a:cubicBezTo>
                  <a:lnTo>
                    <a:pt x="4074" y="9636"/>
                  </a:lnTo>
                  <a:cubicBezTo>
                    <a:pt x="4106" y="9627"/>
                    <a:pt x="4137" y="9613"/>
                    <a:pt x="4164" y="9596"/>
                  </a:cubicBezTo>
                  <a:cubicBezTo>
                    <a:pt x="6305" y="9593"/>
                    <a:pt x="12412" y="7547"/>
                    <a:pt x="11396" y="4956"/>
                  </a:cubicBezTo>
                  <a:cubicBezTo>
                    <a:pt x="11507" y="4137"/>
                    <a:pt x="10764" y="3743"/>
                    <a:pt x="9935" y="3743"/>
                  </a:cubicBezTo>
                  <a:cubicBezTo>
                    <a:pt x="9183" y="3743"/>
                    <a:pt x="8362" y="4068"/>
                    <a:pt x="8045" y="4697"/>
                  </a:cubicBezTo>
                  <a:cubicBezTo>
                    <a:pt x="7388" y="4302"/>
                    <a:pt x="6733" y="3880"/>
                    <a:pt x="6054" y="3527"/>
                  </a:cubicBezTo>
                  <a:cubicBezTo>
                    <a:pt x="7168" y="1883"/>
                    <a:pt x="8707" y="833"/>
                    <a:pt x="10769" y="777"/>
                  </a:cubicBezTo>
                  <a:cubicBezTo>
                    <a:pt x="10811" y="776"/>
                    <a:pt x="10854" y="776"/>
                    <a:pt x="10896" y="776"/>
                  </a:cubicBezTo>
                  <a:close/>
                  <a:moveTo>
                    <a:pt x="10742" y="0"/>
                  </a:moveTo>
                  <a:cubicBezTo>
                    <a:pt x="8458" y="0"/>
                    <a:pt x="6146" y="1179"/>
                    <a:pt x="5520" y="3435"/>
                  </a:cubicBezTo>
                  <a:cubicBezTo>
                    <a:pt x="5497" y="3508"/>
                    <a:pt x="5512" y="3588"/>
                    <a:pt x="5560" y="3648"/>
                  </a:cubicBezTo>
                  <a:cubicBezTo>
                    <a:pt x="5550" y="3720"/>
                    <a:pt x="5575" y="3793"/>
                    <a:pt x="5627" y="3847"/>
                  </a:cubicBezTo>
                  <a:cubicBezTo>
                    <a:pt x="6263" y="4518"/>
                    <a:pt x="7126" y="5063"/>
                    <a:pt x="7943" y="5490"/>
                  </a:cubicBezTo>
                  <a:cubicBezTo>
                    <a:pt x="8004" y="5522"/>
                    <a:pt x="8064" y="5536"/>
                    <a:pt x="8120" y="5536"/>
                  </a:cubicBezTo>
                  <a:cubicBezTo>
                    <a:pt x="8375" y="5536"/>
                    <a:pt x="8556" y="5246"/>
                    <a:pt x="8457" y="5021"/>
                  </a:cubicBezTo>
                  <a:cubicBezTo>
                    <a:pt x="8788" y="4729"/>
                    <a:pt x="9067" y="4443"/>
                    <a:pt x="9546" y="4341"/>
                  </a:cubicBezTo>
                  <a:cubicBezTo>
                    <a:pt x="9645" y="4321"/>
                    <a:pt x="9749" y="4310"/>
                    <a:pt x="9855" y="4310"/>
                  </a:cubicBezTo>
                  <a:cubicBezTo>
                    <a:pt x="10334" y="4310"/>
                    <a:pt x="10834" y="4533"/>
                    <a:pt x="10860" y="5075"/>
                  </a:cubicBezTo>
                  <a:cubicBezTo>
                    <a:pt x="10862" y="5139"/>
                    <a:pt x="10888" y="5201"/>
                    <a:pt x="10934" y="5245"/>
                  </a:cubicBezTo>
                  <a:cubicBezTo>
                    <a:pt x="10703" y="7295"/>
                    <a:pt x="5913" y="8841"/>
                    <a:pt x="4138" y="8841"/>
                  </a:cubicBezTo>
                  <a:cubicBezTo>
                    <a:pt x="4068" y="8841"/>
                    <a:pt x="4002" y="8839"/>
                    <a:pt x="3941" y="8834"/>
                  </a:cubicBezTo>
                  <a:cubicBezTo>
                    <a:pt x="3933" y="8833"/>
                    <a:pt x="3926" y="8833"/>
                    <a:pt x="3918" y="8833"/>
                  </a:cubicBezTo>
                  <a:cubicBezTo>
                    <a:pt x="3768" y="8833"/>
                    <a:pt x="3615" y="8963"/>
                    <a:pt x="3573" y="9111"/>
                  </a:cubicBezTo>
                  <a:cubicBezTo>
                    <a:pt x="3546" y="9115"/>
                    <a:pt x="3520" y="9126"/>
                    <a:pt x="3497" y="9141"/>
                  </a:cubicBezTo>
                  <a:cubicBezTo>
                    <a:pt x="1983" y="10139"/>
                    <a:pt x="720" y="12039"/>
                    <a:pt x="96" y="13716"/>
                  </a:cubicBezTo>
                  <a:cubicBezTo>
                    <a:pt x="0" y="13974"/>
                    <a:pt x="234" y="14168"/>
                    <a:pt x="463" y="14168"/>
                  </a:cubicBezTo>
                  <a:cubicBezTo>
                    <a:pt x="514" y="14168"/>
                    <a:pt x="564" y="14158"/>
                    <a:pt x="611" y="14137"/>
                  </a:cubicBezTo>
                  <a:cubicBezTo>
                    <a:pt x="1849" y="14931"/>
                    <a:pt x="3305" y="15441"/>
                    <a:pt x="4625" y="16084"/>
                  </a:cubicBezTo>
                  <a:cubicBezTo>
                    <a:pt x="6030" y="16769"/>
                    <a:pt x="7408" y="17498"/>
                    <a:pt x="8764" y="18270"/>
                  </a:cubicBezTo>
                  <a:cubicBezTo>
                    <a:pt x="8830" y="18307"/>
                    <a:pt x="8894" y="18323"/>
                    <a:pt x="8956" y="18323"/>
                  </a:cubicBezTo>
                  <a:cubicBezTo>
                    <a:pt x="9242" y="18323"/>
                    <a:pt x="9447" y="17963"/>
                    <a:pt x="9289" y="17723"/>
                  </a:cubicBezTo>
                  <a:cubicBezTo>
                    <a:pt x="9971" y="16859"/>
                    <a:pt x="10625" y="15922"/>
                    <a:pt x="11155" y="14977"/>
                  </a:cubicBezTo>
                  <a:cubicBezTo>
                    <a:pt x="11200" y="14893"/>
                    <a:pt x="11205" y="14791"/>
                    <a:pt x="11165" y="14704"/>
                  </a:cubicBezTo>
                  <a:cubicBezTo>
                    <a:pt x="11303" y="14513"/>
                    <a:pt x="11274" y="14190"/>
                    <a:pt x="10977" y="14098"/>
                  </a:cubicBezTo>
                  <a:cubicBezTo>
                    <a:pt x="10004" y="13799"/>
                    <a:pt x="9027" y="13508"/>
                    <a:pt x="8061" y="13188"/>
                  </a:cubicBezTo>
                  <a:cubicBezTo>
                    <a:pt x="7512" y="13006"/>
                    <a:pt x="6963" y="12782"/>
                    <a:pt x="6404" y="12618"/>
                  </a:cubicBezTo>
                  <a:cubicBezTo>
                    <a:pt x="10288" y="10950"/>
                    <a:pt x="17874" y="8164"/>
                    <a:pt x="15520" y="2761"/>
                  </a:cubicBezTo>
                  <a:cubicBezTo>
                    <a:pt x="14708" y="898"/>
                    <a:pt x="12735" y="0"/>
                    <a:pt x="1074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89" name="Google Shape;489;p21"/>
            <p:cNvSpPr/>
            <p:nvPr/>
          </p:nvSpPr>
          <p:spPr>
            <a:xfrm>
              <a:off x="4533971" y="4859452"/>
              <a:ext cx="92626" cy="57482"/>
            </a:xfrm>
            <a:custGeom>
              <a:avLst/>
              <a:gdLst/>
              <a:ahLst/>
              <a:cxnLst/>
              <a:rect l="l" t="t" r="r" b="b"/>
              <a:pathLst>
                <a:path w="2799" h="1737" extrusionOk="0">
                  <a:moveTo>
                    <a:pt x="2576" y="1"/>
                  </a:moveTo>
                  <a:cubicBezTo>
                    <a:pt x="2572" y="1"/>
                    <a:pt x="2569" y="1"/>
                    <a:pt x="2565" y="1"/>
                  </a:cubicBezTo>
                  <a:cubicBezTo>
                    <a:pt x="1547" y="58"/>
                    <a:pt x="598" y="695"/>
                    <a:pt x="64" y="1545"/>
                  </a:cubicBezTo>
                  <a:cubicBezTo>
                    <a:pt x="0" y="1648"/>
                    <a:pt x="87" y="1737"/>
                    <a:pt x="180" y="1737"/>
                  </a:cubicBezTo>
                  <a:cubicBezTo>
                    <a:pt x="220" y="1737"/>
                    <a:pt x="262" y="1720"/>
                    <a:pt x="292" y="1680"/>
                  </a:cubicBezTo>
                  <a:cubicBezTo>
                    <a:pt x="882" y="894"/>
                    <a:pt x="1663" y="509"/>
                    <a:pt x="2611" y="341"/>
                  </a:cubicBezTo>
                  <a:cubicBezTo>
                    <a:pt x="2799" y="308"/>
                    <a:pt x="2761" y="1"/>
                    <a:pt x="25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90" name="Google Shape;490;p21"/>
            <p:cNvSpPr/>
            <p:nvPr/>
          </p:nvSpPr>
          <p:spPr>
            <a:xfrm>
              <a:off x="4548134" y="4801904"/>
              <a:ext cx="94777" cy="51823"/>
            </a:xfrm>
            <a:custGeom>
              <a:avLst/>
              <a:gdLst/>
              <a:ahLst/>
              <a:cxnLst/>
              <a:rect l="l" t="t" r="r" b="b"/>
              <a:pathLst>
                <a:path w="2864" h="1566" extrusionOk="0">
                  <a:moveTo>
                    <a:pt x="2592" y="0"/>
                  </a:moveTo>
                  <a:cubicBezTo>
                    <a:pt x="2565" y="0"/>
                    <a:pt x="2537" y="7"/>
                    <a:pt x="2508" y="21"/>
                  </a:cubicBezTo>
                  <a:cubicBezTo>
                    <a:pt x="1707" y="420"/>
                    <a:pt x="919" y="853"/>
                    <a:pt x="143" y="1297"/>
                  </a:cubicBezTo>
                  <a:cubicBezTo>
                    <a:pt x="1" y="1378"/>
                    <a:pt x="88" y="1565"/>
                    <a:pt x="221" y="1565"/>
                  </a:cubicBezTo>
                  <a:cubicBezTo>
                    <a:pt x="243" y="1565"/>
                    <a:pt x="266" y="1560"/>
                    <a:pt x="290" y="1548"/>
                  </a:cubicBezTo>
                  <a:cubicBezTo>
                    <a:pt x="1097" y="1163"/>
                    <a:pt x="1904" y="761"/>
                    <a:pt x="2688" y="331"/>
                  </a:cubicBezTo>
                  <a:cubicBezTo>
                    <a:pt x="2863" y="235"/>
                    <a:pt x="2755" y="0"/>
                    <a:pt x="259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91" name="Google Shape;491;p21"/>
          <p:cNvGrpSpPr/>
          <p:nvPr/>
        </p:nvGrpSpPr>
        <p:grpSpPr>
          <a:xfrm>
            <a:off x="7507939" y="6795237"/>
            <a:ext cx="196835" cy="136649"/>
            <a:chOff x="5630954" y="5096427"/>
            <a:chExt cx="147626" cy="102487"/>
          </a:xfrm>
        </p:grpSpPr>
        <p:sp>
          <p:nvSpPr>
            <p:cNvPr id="492" name="Google Shape;492;p21"/>
            <p:cNvSpPr/>
            <p:nvPr/>
          </p:nvSpPr>
          <p:spPr>
            <a:xfrm>
              <a:off x="5630954" y="5129023"/>
              <a:ext cx="86173" cy="60195"/>
            </a:xfrm>
            <a:custGeom>
              <a:avLst/>
              <a:gdLst/>
              <a:ahLst/>
              <a:cxnLst/>
              <a:rect l="l" t="t" r="r" b="b"/>
              <a:pathLst>
                <a:path w="2604" h="1819" extrusionOk="0">
                  <a:moveTo>
                    <a:pt x="2344" y="1"/>
                  </a:moveTo>
                  <a:cubicBezTo>
                    <a:pt x="2285" y="1"/>
                    <a:pt x="2225" y="25"/>
                    <a:pt x="2181" y="83"/>
                  </a:cubicBezTo>
                  <a:cubicBezTo>
                    <a:pt x="1645" y="776"/>
                    <a:pt x="1019" y="1286"/>
                    <a:pt x="164" y="1535"/>
                  </a:cubicBezTo>
                  <a:cubicBezTo>
                    <a:pt x="0" y="1583"/>
                    <a:pt x="50" y="1818"/>
                    <a:pt x="201" y="1818"/>
                  </a:cubicBezTo>
                  <a:cubicBezTo>
                    <a:pt x="214" y="1818"/>
                    <a:pt x="227" y="1817"/>
                    <a:pt x="241" y="1813"/>
                  </a:cubicBezTo>
                  <a:cubicBezTo>
                    <a:pt x="1137" y="1588"/>
                    <a:pt x="2001" y="1060"/>
                    <a:pt x="2509" y="274"/>
                  </a:cubicBezTo>
                  <a:cubicBezTo>
                    <a:pt x="2604" y="127"/>
                    <a:pt x="2478" y="1"/>
                    <a:pt x="234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93" name="Google Shape;493;p21"/>
            <p:cNvSpPr/>
            <p:nvPr/>
          </p:nvSpPr>
          <p:spPr>
            <a:xfrm>
              <a:off x="5696146" y="5096427"/>
              <a:ext cx="82433" cy="102487"/>
            </a:xfrm>
            <a:custGeom>
              <a:avLst/>
              <a:gdLst/>
              <a:ahLst/>
              <a:cxnLst/>
              <a:rect l="l" t="t" r="r" b="b"/>
              <a:pathLst>
                <a:path w="2491" h="3097" extrusionOk="0">
                  <a:moveTo>
                    <a:pt x="2244" y="0"/>
                  </a:moveTo>
                  <a:cubicBezTo>
                    <a:pt x="2166" y="0"/>
                    <a:pt x="2093" y="45"/>
                    <a:pt x="2072" y="149"/>
                  </a:cubicBezTo>
                  <a:cubicBezTo>
                    <a:pt x="1823" y="1340"/>
                    <a:pt x="1156" y="2212"/>
                    <a:pt x="119" y="2827"/>
                  </a:cubicBezTo>
                  <a:cubicBezTo>
                    <a:pt x="1" y="2897"/>
                    <a:pt x="58" y="3096"/>
                    <a:pt x="180" y="3096"/>
                  </a:cubicBezTo>
                  <a:cubicBezTo>
                    <a:pt x="195" y="3096"/>
                    <a:pt x="211" y="3093"/>
                    <a:pt x="228" y="3086"/>
                  </a:cubicBezTo>
                  <a:cubicBezTo>
                    <a:pt x="1397" y="2619"/>
                    <a:pt x="2268" y="1492"/>
                    <a:pt x="2466" y="256"/>
                  </a:cubicBezTo>
                  <a:cubicBezTo>
                    <a:pt x="2491" y="103"/>
                    <a:pt x="2362" y="0"/>
                    <a:pt x="224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94" name="Google Shape;494;p21"/>
          <p:cNvGrpSpPr/>
          <p:nvPr/>
        </p:nvGrpSpPr>
        <p:grpSpPr>
          <a:xfrm>
            <a:off x="7450269" y="5301793"/>
            <a:ext cx="692472" cy="839491"/>
            <a:chOff x="5587702" y="3976345"/>
            <a:chExt cx="519354" cy="629618"/>
          </a:xfrm>
        </p:grpSpPr>
        <p:sp>
          <p:nvSpPr>
            <p:cNvPr id="495" name="Google Shape;495;p21"/>
            <p:cNvSpPr/>
            <p:nvPr/>
          </p:nvSpPr>
          <p:spPr>
            <a:xfrm>
              <a:off x="5587702" y="3976345"/>
              <a:ext cx="374839" cy="629618"/>
            </a:xfrm>
            <a:custGeom>
              <a:avLst/>
              <a:gdLst/>
              <a:ahLst/>
              <a:cxnLst/>
              <a:rect l="l" t="t" r="r" b="b"/>
              <a:pathLst>
                <a:path w="11327" h="19026" extrusionOk="0">
                  <a:moveTo>
                    <a:pt x="4224" y="645"/>
                  </a:moveTo>
                  <a:cubicBezTo>
                    <a:pt x="4688" y="645"/>
                    <a:pt x="5148" y="737"/>
                    <a:pt x="5620" y="941"/>
                  </a:cubicBezTo>
                  <a:cubicBezTo>
                    <a:pt x="5636" y="946"/>
                    <a:pt x="5651" y="949"/>
                    <a:pt x="5668" y="952"/>
                  </a:cubicBezTo>
                  <a:cubicBezTo>
                    <a:pt x="5920" y="2108"/>
                    <a:pt x="4559" y="2543"/>
                    <a:pt x="3641" y="2745"/>
                  </a:cubicBezTo>
                  <a:cubicBezTo>
                    <a:pt x="3193" y="2844"/>
                    <a:pt x="2751" y="2921"/>
                    <a:pt x="2327" y="2921"/>
                  </a:cubicBezTo>
                  <a:cubicBezTo>
                    <a:pt x="1879" y="2921"/>
                    <a:pt x="1451" y="2835"/>
                    <a:pt x="1053" y="2597"/>
                  </a:cubicBezTo>
                  <a:cubicBezTo>
                    <a:pt x="1047" y="2543"/>
                    <a:pt x="1021" y="2494"/>
                    <a:pt x="978" y="2462"/>
                  </a:cubicBezTo>
                  <a:cubicBezTo>
                    <a:pt x="174" y="1799"/>
                    <a:pt x="2744" y="913"/>
                    <a:pt x="2955" y="849"/>
                  </a:cubicBezTo>
                  <a:cubicBezTo>
                    <a:pt x="3390" y="718"/>
                    <a:pt x="3809" y="645"/>
                    <a:pt x="4224" y="645"/>
                  </a:cubicBezTo>
                  <a:close/>
                  <a:moveTo>
                    <a:pt x="5018" y="2924"/>
                  </a:moveTo>
                  <a:cubicBezTo>
                    <a:pt x="5481" y="4961"/>
                    <a:pt x="6427" y="7031"/>
                    <a:pt x="8302" y="8100"/>
                  </a:cubicBezTo>
                  <a:cubicBezTo>
                    <a:pt x="8350" y="8128"/>
                    <a:pt x="8405" y="8143"/>
                    <a:pt x="8460" y="8143"/>
                  </a:cubicBezTo>
                  <a:cubicBezTo>
                    <a:pt x="8488" y="8143"/>
                    <a:pt x="8515" y="8139"/>
                    <a:pt x="8543" y="8132"/>
                  </a:cubicBezTo>
                  <a:lnTo>
                    <a:pt x="8543" y="8132"/>
                  </a:lnTo>
                  <a:cubicBezTo>
                    <a:pt x="7916" y="9591"/>
                    <a:pt x="6709" y="10260"/>
                    <a:pt x="5364" y="10260"/>
                  </a:cubicBezTo>
                  <a:cubicBezTo>
                    <a:pt x="4773" y="10260"/>
                    <a:pt x="4155" y="10131"/>
                    <a:pt x="3548" y="9882"/>
                  </a:cubicBezTo>
                  <a:cubicBezTo>
                    <a:pt x="3565" y="9850"/>
                    <a:pt x="3576" y="9815"/>
                    <a:pt x="3582" y="9778"/>
                  </a:cubicBezTo>
                  <a:cubicBezTo>
                    <a:pt x="3837" y="7744"/>
                    <a:pt x="3724" y="5421"/>
                    <a:pt x="2968" y="3473"/>
                  </a:cubicBezTo>
                  <a:cubicBezTo>
                    <a:pt x="3690" y="3428"/>
                    <a:pt x="4426" y="3235"/>
                    <a:pt x="5018" y="2924"/>
                  </a:cubicBezTo>
                  <a:close/>
                  <a:moveTo>
                    <a:pt x="7748" y="6868"/>
                  </a:moveTo>
                  <a:cubicBezTo>
                    <a:pt x="9103" y="6925"/>
                    <a:pt x="10350" y="7343"/>
                    <a:pt x="10457" y="8940"/>
                  </a:cubicBezTo>
                  <a:cubicBezTo>
                    <a:pt x="10570" y="10587"/>
                    <a:pt x="8936" y="11585"/>
                    <a:pt x="7596" y="12063"/>
                  </a:cubicBezTo>
                  <a:cubicBezTo>
                    <a:pt x="6743" y="12367"/>
                    <a:pt x="5773" y="12623"/>
                    <a:pt x="4835" y="12623"/>
                  </a:cubicBezTo>
                  <a:cubicBezTo>
                    <a:pt x="4453" y="12623"/>
                    <a:pt x="4077" y="12580"/>
                    <a:pt x="3715" y="12481"/>
                  </a:cubicBezTo>
                  <a:cubicBezTo>
                    <a:pt x="1889" y="11984"/>
                    <a:pt x="892" y="9282"/>
                    <a:pt x="3000" y="8580"/>
                  </a:cubicBezTo>
                  <a:lnTo>
                    <a:pt x="3000" y="8580"/>
                  </a:lnTo>
                  <a:cubicBezTo>
                    <a:pt x="2998" y="8974"/>
                    <a:pt x="2987" y="9371"/>
                    <a:pt x="2955" y="9778"/>
                  </a:cubicBezTo>
                  <a:cubicBezTo>
                    <a:pt x="2946" y="9885"/>
                    <a:pt x="2984" y="9962"/>
                    <a:pt x="3043" y="10011"/>
                  </a:cubicBezTo>
                  <a:cubicBezTo>
                    <a:pt x="3047" y="10060"/>
                    <a:pt x="3072" y="10104"/>
                    <a:pt x="3110" y="10135"/>
                  </a:cubicBezTo>
                  <a:cubicBezTo>
                    <a:pt x="3802" y="10735"/>
                    <a:pt x="4604" y="11000"/>
                    <a:pt x="5401" y="11000"/>
                  </a:cubicBezTo>
                  <a:cubicBezTo>
                    <a:pt x="7043" y="11000"/>
                    <a:pt x="8663" y="9875"/>
                    <a:pt x="9255" y="8216"/>
                  </a:cubicBezTo>
                  <a:cubicBezTo>
                    <a:pt x="9346" y="7962"/>
                    <a:pt x="9146" y="7801"/>
                    <a:pt x="8937" y="7801"/>
                  </a:cubicBezTo>
                  <a:cubicBezTo>
                    <a:pt x="8886" y="7801"/>
                    <a:pt x="8835" y="7810"/>
                    <a:pt x="8788" y="7830"/>
                  </a:cubicBezTo>
                  <a:cubicBezTo>
                    <a:pt x="8803" y="7709"/>
                    <a:pt x="8742" y="7590"/>
                    <a:pt x="8634" y="7531"/>
                  </a:cubicBezTo>
                  <a:cubicBezTo>
                    <a:pt x="8314" y="7346"/>
                    <a:pt x="8017" y="7122"/>
                    <a:pt x="7748" y="6868"/>
                  </a:cubicBezTo>
                  <a:close/>
                  <a:moveTo>
                    <a:pt x="8431" y="12402"/>
                  </a:moveTo>
                  <a:cubicBezTo>
                    <a:pt x="8396" y="12466"/>
                    <a:pt x="8383" y="12541"/>
                    <a:pt x="8396" y="12613"/>
                  </a:cubicBezTo>
                  <a:cubicBezTo>
                    <a:pt x="8685" y="14260"/>
                    <a:pt x="9027" y="15894"/>
                    <a:pt x="9327" y="17537"/>
                  </a:cubicBezTo>
                  <a:cubicBezTo>
                    <a:pt x="8135" y="16090"/>
                    <a:pt x="7029" y="14580"/>
                    <a:pt x="5844" y="13128"/>
                  </a:cubicBezTo>
                  <a:cubicBezTo>
                    <a:pt x="6221" y="13079"/>
                    <a:pt x="6594" y="13007"/>
                    <a:pt x="6962" y="12912"/>
                  </a:cubicBezTo>
                  <a:cubicBezTo>
                    <a:pt x="7464" y="12783"/>
                    <a:pt x="7956" y="12612"/>
                    <a:pt x="8431" y="12402"/>
                  </a:cubicBezTo>
                  <a:close/>
                  <a:moveTo>
                    <a:pt x="4255" y="0"/>
                  </a:moveTo>
                  <a:cubicBezTo>
                    <a:pt x="3343" y="0"/>
                    <a:pt x="2421" y="308"/>
                    <a:pt x="1580" y="708"/>
                  </a:cubicBezTo>
                  <a:cubicBezTo>
                    <a:pt x="1032" y="969"/>
                    <a:pt x="1" y="1714"/>
                    <a:pt x="200" y="2342"/>
                  </a:cubicBezTo>
                  <a:cubicBezTo>
                    <a:pt x="198" y="2379"/>
                    <a:pt x="206" y="2417"/>
                    <a:pt x="226" y="2450"/>
                  </a:cubicBezTo>
                  <a:cubicBezTo>
                    <a:pt x="620" y="3122"/>
                    <a:pt x="1491" y="3440"/>
                    <a:pt x="2454" y="3477"/>
                  </a:cubicBezTo>
                  <a:cubicBezTo>
                    <a:pt x="2733" y="5085"/>
                    <a:pt x="2974" y="6594"/>
                    <a:pt x="3003" y="8178"/>
                  </a:cubicBezTo>
                  <a:cubicBezTo>
                    <a:pt x="1548" y="8257"/>
                    <a:pt x="705" y="9803"/>
                    <a:pt x="1246" y="11173"/>
                  </a:cubicBezTo>
                  <a:cubicBezTo>
                    <a:pt x="1850" y="12704"/>
                    <a:pt x="3341" y="13194"/>
                    <a:pt x="4851" y="13194"/>
                  </a:cubicBezTo>
                  <a:cubicBezTo>
                    <a:pt x="5008" y="13194"/>
                    <a:pt x="5165" y="13188"/>
                    <a:pt x="5322" y="13178"/>
                  </a:cubicBezTo>
                  <a:cubicBezTo>
                    <a:pt x="5323" y="13186"/>
                    <a:pt x="5326" y="13194"/>
                    <a:pt x="5329" y="13201"/>
                  </a:cubicBezTo>
                  <a:cubicBezTo>
                    <a:pt x="6486" y="15272"/>
                    <a:pt x="8078" y="17136"/>
                    <a:pt x="9630" y="18919"/>
                  </a:cubicBezTo>
                  <a:cubicBezTo>
                    <a:pt x="9696" y="18994"/>
                    <a:pt x="9771" y="19026"/>
                    <a:pt x="9844" y="19026"/>
                  </a:cubicBezTo>
                  <a:cubicBezTo>
                    <a:pt x="10035" y="19026"/>
                    <a:pt x="10213" y="18808"/>
                    <a:pt x="10180" y="18599"/>
                  </a:cubicBezTo>
                  <a:cubicBezTo>
                    <a:pt x="9854" y="16542"/>
                    <a:pt x="9527" y="14463"/>
                    <a:pt x="9013" y="12443"/>
                  </a:cubicBezTo>
                  <a:cubicBezTo>
                    <a:pt x="8979" y="12311"/>
                    <a:pt x="8893" y="12247"/>
                    <a:pt x="8797" y="12226"/>
                  </a:cubicBezTo>
                  <a:cubicBezTo>
                    <a:pt x="10019" y="11596"/>
                    <a:pt x="11030" y="10621"/>
                    <a:pt x="11146" y="9150"/>
                  </a:cubicBezTo>
                  <a:cubicBezTo>
                    <a:pt x="11326" y="6866"/>
                    <a:pt x="9352" y="6222"/>
                    <a:pt x="7479" y="6222"/>
                  </a:cubicBezTo>
                  <a:cubicBezTo>
                    <a:pt x="7378" y="6222"/>
                    <a:pt x="7277" y="6224"/>
                    <a:pt x="7176" y="6228"/>
                  </a:cubicBezTo>
                  <a:cubicBezTo>
                    <a:pt x="6392" y="5191"/>
                    <a:pt x="5973" y="3905"/>
                    <a:pt x="5453" y="2650"/>
                  </a:cubicBezTo>
                  <a:cubicBezTo>
                    <a:pt x="6158" y="2131"/>
                    <a:pt x="6510" y="1394"/>
                    <a:pt x="6086" y="512"/>
                  </a:cubicBezTo>
                  <a:cubicBezTo>
                    <a:pt x="6043" y="423"/>
                    <a:pt x="5962" y="388"/>
                    <a:pt x="5878" y="386"/>
                  </a:cubicBezTo>
                  <a:cubicBezTo>
                    <a:pt x="5355" y="113"/>
                    <a:pt x="4807" y="0"/>
                    <a:pt x="425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96" name="Google Shape;496;p21"/>
            <p:cNvSpPr/>
            <p:nvPr/>
          </p:nvSpPr>
          <p:spPr>
            <a:xfrm>
              <a:off x="5989610" y="4164344"/>
              <a:ext cx="48050" cy="85544"/>
            </a:xfrm>
            <a:custGeom>
              <a:avLst/>
              <a:gdLst/>
              <a:ahLst/>
              <a:cxnLst/>
              <a:rect l="l" t="t" r="r" b="b"/>
              <a:pathLst>
                <a:path w="1452" h="2585" extrusionOk="0">
                  <a:moveTo>
                    <a:pt x="233" y="0"/>
                  </a:moveTo>
                  <a:cubicBezTo>
                    <a:pt x="110" y="0"/>
                    <a:pt x="0" y="185"/>
                    <a:pt x="116" y="280"/>
                  </a:cubicBezTo>
                  <a:cubicBezTo>
                    <a:pt x="740" y="797"/>
                    <a:pt x="1017" y="1546"/>
                    <a:pt x="902" y="2345"/>
                  </a:cubicBezTo>
                  <a:cubicBezTo>
                    <a:pt x="882" y="2488"/>
                    <a:pt x="1002" y="2584"/>
                    <a:pt x="1111" y="2584"/>
                  </a:cubicBezTo>
                  <a:cubicBezTo>
                    <a:pt x="1183" y="2584"/>
                    <a:pt x="1249" y="2543"/>
                    <a:pt x="1268" y="2446"/>
                  </a:cubicBezTo>
                  <a:cubicBezTo>
                    <a:pt x="1452" y="1512"/>
                    <a:pt x="1060" y="596"/>
                    <a:pt x="312" y="28"/>
                  </a:cubicBezTo>
                  <a:cubicBezTo>
                    <a:pt x="287" y="8"/>
                    <a:pt x="260" y="0"/>
                    <a:pt x="23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497" name="Google Shape;497;p21"/>
            <p:cNvSpPr/>
            <p:nvPr/>
          </p:nvSpPr>
          <p:spPr>
            <a:xfrm>
              <a:off x="6052188" y="4181552"/>
              <a:ext cx="54867" cy="92891"/>
            </a:xfrm>
            <a:custGeom>
              <a:avLst/>
              <a:gdLst/>
              <a:ahLst/>
              <a:cxnLst/>
              <a:rect l="l" t="t" r="r" b="b"/>
              <a:pathLst>
                <a:path w="1658" h="2807" extrusionOk="0">
                  <a:moveTo>
                    <a:pt x="229" y="1"/>
                  </a:moveTo>
                  <a:cubicBezTo>
                    <a:pt x="88" y="1"/>
                    <a:pt x="0" y="208"/>
                    <a:pt x="147" y="303"/>
                  </a:cubicBezTo>
                  <a:cubicBezTo>
                    <a:pt x="906" y="785"/>
                    <a:pt x="1242" y="1696"/>
                    <a:pt x="971" y="2554"/>
                  </a:cubicBezTo>
                  <a:cubicBezTo>
                    <a:pt x="923" y="2706"/>
                    <a:pt x="1051" y="2807"/>
                    <a:pt x="1176" y="2807"/>
                  </a:cubicBezTo>
                  <a:cubicBezTo>
                    <a:pt x="1258" y="2807"/>
                    <a:pt x="1338" y="2763"/>
                    <a:pt x="1367" y="2663"/>
                  </a:cubicBezTo>
                  <a:cubicBezTo>
                    <a:pt x="1658" y="1646"/>
                    <a:pt x="1230" y="552"/>
                    <a:pt x="311" y="24"/>
                  </a:cubicBezTo>
                  <a:cubicBezTo>
                    <a:pt x="283" y="8"/>
                    <a:pt x="255" y="1"/>
                    <a:pt x="22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498" name="Google Shape;498;p21"/>
          <p:cNvGrpSpPr/>
          <p:nvPr/>
        </p:nvGrpSpPr>
        <p:grpSpPr>
          <a:xfrm>
            <a:off x="8554810" y="4631472"/>
            <a:ext cx="97292" cy="152888"/>
            <a:chOff x="6416107" y="3473604"/>
            <a:chExt cx="72969" cy="114666"/>
          </a:xfrm>
        </p:grpSpPr>
        <p:sp>
          <p:nvSpPr>
            <p:cNvPr id="499" name="Google Shape;499;p21"/>
            <p:cNvSpPr/>
            <p:nvPr/>
          </p:nvSpPr>
          <p:spPr>
            <a:xfrm>
              <a:off x="6416107" y="3473604"/>
              <a:ext cx="23827" cy="114666"/>
            </a:xfrm>
            <a:custGeom>
              <a:avLst/>
              <a:gdLst/>
              <a:ahLst/>
              <a:cxnLst/>
              <a:rect l="l" t="t" r="r" b="b"/>
              <a:pathLst>
                <a:path w="720" h="3465" extrusionOk="0">
                  <a:moveTo>
                    <a:pt x="486" y="1"/>
                  </a:moveTo>
                  <a:cubicBezTo>
                    <a:pt x="411" y="1"/>
                    <a:pt x="339" y="43"/>
                    <a:pt x="313" y="142"/>
                  </a:cubicBezTo>
                  <a:cubicBezTo>
                    <a:pt x="43" y="1168"/>
                    <a:pt x="0" y="2272"/>
                    <a:pt x="129" y="3321"/>
                  </a:cubicBezTo>
                  <a:cubicBezTo>
                    <a:pt x="140" y="3415"/>
                    <a:pt x="218" y="3464"/>
                    <a:pt x="292" y="3464"/>
                  </a:cubicBezTo>
                  <a:cubicBezTo>
                    <a:pt x="364" y="3464"/>
                    <a:pt x="431" y="3418"/>
                    <a:pt x="427" y="3321"/>
                  </a:cubicBezTo>
                  <a:cubicBezTo>
                    <a:pt x="385" y="2271"/>
                    <a:pt x="492" y="1277"/>
                    <a:pt x="691" y="246"/>
                  </a:cubicBezTo>
                  <a:cubicBezTo>
                    <a:pt x="720" y="98"/>
                    <a:pt x="600" y="1"/>
                    <a:pt x="48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00" name="Google Shape;500;p21"/>
            <p:cNvSpPr/>
            <p:nvPr/>
          </p:nvSpPr>
          <p:spPr>
            <a:xfrm>
              <a:off x="6450457" y="3497199"/>
              <a:ext cx="38619" cy="67641"/>
            </a:xfrm>
            <a:custGeom>
              <a:avLst/>
              <a:gdLst/>
              <a:ahLst/>
              <a:cxnLst/>
              <a:rect l="l" t="t" r="r" b="b"/>
              <a:pathLst>
                <a:path w="1167" h="2044" extrusionOk="0">
                  <a:moveTo>
                    <a:pt x="898" y="1"/>
                  </a:moveTo>
                  <a:cubicBezTo>
                    <a:pt x="833" y="1"/>
                    <a:pt x="771" y="31"/>
                    <a:pt x="739" y="101"/>
                  </a:cubicBezTo>
                  <a:cubicBezTo>
                    <a:pt x="475" y="663"/>
                    <a:pt x="249" y="1260"/>
                    <a:pt x="40" y="1845"/>
                  </a:cubicBezTo>
                  <a:cubicBezTo>
                    <a:pt x="1" y="1956"/>
                    <a:pt x="105" y="2044"/>
                    <a:pt x="203" y="2044"/>
                  </a:cubicBezTo>
                  <a:cubicBezTo>
                    <a:pt x="254" y="2044"/>
                    <a:pt x="302" y="2021"/>
                    <a:pt x="330" y="1966"/>
                  </a:cubicBezTo>
                  <a:cubicBezTo>
                    <a:pt x="609" y="1412"/>
                    <a:pt x="884" y="838"/>
                    <a:pt x="1111" y="259"/>
                  </a:cubicBezTo>
                  <a:cubicBezTo>
                    <a:pt x="1167" y="116"/>
                    <a:pt x="1027" y="1"/>
                    <a:pt x="89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01" name="Google Shape;501;p21"/>
          <p:cNvGrpSpPr/>
          <p:nvPr/>
        </p:nvGrpSpPr>
        <p:grpSpPr>
          <a:xfrm>
            <a:off x="8202353" y="5182926"/>
            <a:ext cx="1345497" cy="1751961"/>
            <a:chOff x="6151764" y="3887194"/>
            <a:chExt cx="1009123" cy="1313971"/>
          </a:xfrm>
        </p:grpSpPr>
        <p:grpSp>
          <p:nvGrpSpPr>
            <p:cNvPr id="502" name="Google Shape;502;p21"/>
            <p:cNvGrpSpPr/>
            <p:nvPr/>
          </p:nvGrpSpPr>
          <p:grpSpPr>
            <a:xfrm>
              <a:off x="6151764" y="3887194"/>
              <a:ext cx="1009123" cy="1235674"/>
              <a:chOff x="6151764" y="3887194"/>
              <a:chExt cx="1009123" cy="1235674"/>
            </a:xfrm>
          </p:grpSpPr>
          <p:sp>
            <p:nvSpPr>
              <p:cNvPr id="503" name="Google Shape;503;p21"/>
              <p:cNvSpPr/>
              <p:nvPr/>
            </p:nvSpPr>
            <p:spPr>
              <a:xfrm>
                <a:off x="6268944" y="4616950"/>
                <a:ext cx="769136" cy="427754"/>
              </a:xfrm>
              <a:custGeom>
                <a:avLst/>
                <a:gdLst/>
                <a:ahLst/>
                <a:cxnLst/>
                <a:rect l="l" t="t" r="r" b="b"/>
                <a:pathLst>
                  <a:path w="23242" h="12926" extrusionOk="0">
                    <a:moveTo>
                      <a:pt x="5836" y="1"/>
                    </a:moveTo>
                    <a:cubicBezTo>
                      <a:pt x="5564" y="1"/>
                      <a:pt x="5291" y="80"/>
                      <a:pt x="5020" y="261"/>
                    </a:cubicBezTo>
                    <a:cubicBezTo>
                      <a:pt x="3508" y="584"/>
                      <a:pt x="2128" y="1170"/>
                      <a:pt x="823" y="2111"/>
                    </a:cubicBezTo>
                    <a:cubicBezTo>
                      <a:pt x="248" y="2526"/>
                      <a:pt x="1" y="3626"/>
                      <a:pt x="823" y="3979"/>
                    </a:cubicBezTo>
                    <a:cubicBezTo>
                      <a:pt x="1047" y="4076"/>
                      <a:pt x="1248" y="4171"/>
                      <a:pt x="1439" y="4272"/>
                    </a:cubicBezTo>
                    <a:cubicBezTo>
                      <a:pt x="1511" y="4473"/>
                      <a:pt x="1647" y="4662"/>
                      <a:pt x="1862" y="4816"/>
                    </a:cubicBezTo>
                    <a:cubicBezTo>
                      <a:pt x="2156" y="5025"/>
                      <a:pt x="2312" y="5122"/>
                      <a:pt x="2528" y="5194"/>
                    </a:cubicBezTo>
                    <a:lnTo>
                      <a:pt x="4132" y="6102"/>
                    </a:lnTo>
                    <a:cubicBezTo>
                      <a:pt x="4139" y="6117"/>
                      <a:pt x="4145" y="6133"/>
                      <a:pt x="4153" y="6148"/>
                    </a:cubicBezTo>
                    <a:cubicBezTo>
                      <a:pt x="4701" y="7067"/>
                      <a:pt x="6029" y="7311"/>
                      <a:pt x="6954" y="7692"/>
                    </a:cubicBezTo>
                    <a:lnTo>
                      <a:pt x="11909" y="9743"/>
                    </a:lnTo>
                    <a:cubicBezTo>
                      <a:pt x="15066" y="11051"/>
                      <a:pt x="18201" y="12411"/>
                      <a:pt x="21606" y="12913"/>
                    </a:cubicBezTo>
                    <a:cubicBezTo>
                      <a:pt x="21663" y="12921"/>
                      <a:pt x="21721" y="12926"/>
                      <a:pt x="21781" y="12926"/>
                    </a:cubicBezTo>
                    <a:cubicBezTo>
                      <a:pt x="22468" y="12926"/>
                      <a:pt x="23241" y="12375"/>
                      <a:pt x="22938" y="11582"/>
                    </a:cubicBezTo>
                    <a:cubicBezTo>
                      <a:pt x="22396" y="10164"/>
                      <a:pt x="21993" y="8095"/>
                      <a:pt x="21024" y="6850"/>
                    </a:cubicBezTo>
                    <a:cubicBezTo>
                      <a:pt x="20993" y="6713"/>
                      <a:pt x="20952" y="6578"/>
                      <a:pt x="20899" y="6450"/>
                    </a:cubicBezTo>
                    <a:cubicBezTo>
                      <a:pt x="20695" y="5950"/>
                      <a:pt x="20248" y="5734"/>
                      <a:pt x="19812" y="5734"/>
                    </a:cubicBezTo>
                    <a:cubicBezTo>
                      <a:pt x="19659" y="5734"/>
                      <a:pt x="19507" y="5761"/>
                      <a:pt x="19368" y="5811"/>
                    </a:cubicBezTo>
                    <a:cubicBezTo>
                      <a:pt x="19238" y="5791"/>
                      <a:pt x="19103" y="5781"/>
                      <a:pt x="18962" y="5781"/>
                    </a:cubicBezTo>
                    <a:cubicBezTo>
                      <a:pt x="18729" y="5781"/>
                      <a:pt x="18480" y="5809"/>
                      <a:pt x="18212" y="5869"/>
                    </a:cubicBezTo>
                    <a:cubicBezTo>
                      <a:pt x="17343" y="6070"/>
                      <a:pt x="16458" y="6180"/>
                      <a:pt x="15566" y="6203"/>
                    </a:cubicBezTo>
                    <a:cubicBezTo>
                      <a:pt x="15242" y="6024"/>
                      <a:pt x="14954" y="5897"/>
                      <a:pt x="14828" y="5852"/>
                    </a:cubicBezTo>
                    <a:cubicBezTo>
                      <a:pt x="13246" y="5313"/>
                      <a:pt x="11770" y="5353"/>
                      <a:pt x="10399" y="4240"/>
                    </a:cubicBezTo>
                    <a:cubicBezTo>
                      <a:pt x="9653" y="3633"/>
                      <a:pt x="8558" y="1743"/>
                      <a:pt x="7348" y="702"/>
                    </a:cubicBezTo>
                    <a:cubicBezTo>
                      <a:pt x="7250" y="329"/>
                      <a:pt x="6969" y="34"/>
                      <a:pt x="6495" y="34"/>
                    </a:cubicBezTo>
                    <a:cubicBezTo>
                      <a:pt x="6451" y="34"/>
                      <a:pt x="6405" y="36"/>
                      <a:pt x="6357" y="42"/>
                    </a:cubicBezTo>
                    <a:cubicBezTo>
                      <a:pt x="6317" y="46"/>
                      <a:pt x="6279" y="52"/>
                      <a:pt x="6241" y="57"/>
                    </a:cubicBezTo>
                    <a:cubicBezTo>
                      <a:pt x="6106" y="20"/>
                      <a:pt x="5971" y="1"/>
                      <a:pt x="5836" y="1"/>
                    </a:cubicBezTo>
                    <a:close/>
                  </a:path>
                </a:pathLst>
              </a:custGeom>
              <a:solidFill>
                <a:srgbClr val="A6DFDA"/>
              </a:solidFill>
              <a:ln>
                <a:noFill/>
              </a:ln>
            </p:spPr>
            <p:txBody>
              <a:bodyPr spcFirstLastPara="1" wrap="square" lIns="121900" tIns="121900" rIns="121900" bIns="121900" anchor="ctr" anchorCtr="0">
                <a:noAutofit/>
              </a:bodyPr>
              <a:lstStyle/>
              <a:p>
                <a:endParaRPr sz="2400"/>
              </a:p>
            </p:txBody>
          </p:sp>
          <p:sp>
            <p:nvSpPr>
              <p:cNvPr id="504" name="Google Shape;504;p21"/>
              <p:cNvSpPr/>
              <p:nvPr/>
            </p:nvSpPr>
            <p:spPr>
              <a:xfrm>
                <a:off x="6842073" y="4193896"/>
                <a:ext cx="185550" cy="96994"/>
              </a:xfrm>
              <a:custGeom>
                <a:avLst/>
                <a:gdLst/>
                <a:ahLst/>
                <a:cxnLst/>
                <a:rect l="l" t="t" r="r" b="b"/>
                <a:pathLst>
                  <a:path w="5607" h="2931" extrusionOk="0">
                    <a:moveTo>
                      <a:pt x="293" y="0"/>
                    </a:moveTo>
                    <a:cubicBezTo>
                      <a:pt x="148" y="0"/>
                      <a:pt x="0" y="161"/>
                      <a:pt x="105" y="302"/>
                    </a:cubicBezTo>
                    <a:cubicBezTo>
                      <a:pt x="1312" y="1913"/>
                      <a:pt x="3179" y="2912"/>
                      <a:pt x="5207" y="2930"/>
                    </a:cubicBezTo>
                    <a:cubicBezTo>
                      <a:pt x="5209" y="2930"/>
                      <a:pt x="5210" y="2930"/>
                      <a:pt x="5212" y="2930"/>
                    </a:cubicBezTo>
                    <a:cubicBezTo>
                      <a:pt x="5607" y="2930"/>
                      <a:pt x="5596" y="2345"/>
                      <a:pt x="5207" y="2316"/>
                    </a:cubicBezTo>
                    <a:cubicBezTo>
                      <a:pt x="3332" y="2173"/>
                      <a:pt x="1720" y="1431"/>
                      <a:pt x="424" y="57"/>
                    </a:cubicBezTo>
                    <a:cubicBezTo>
                      <a:pt x="386" y="17"/>
                      <a:pt x="340" y="0"/>
                      <a:pt x="29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05" name="Google Shape;505;p21"/>
              <p:cNvSpPr/>
              <p:nvPr/>
            </p:nvSpPr>
            <p:spPr>
              <a:xfrm>
                <a:off x="6151764" y="4124236"/>
                <a:ext cx="1009123" cy="998632"/>
              </a:xfrm>
              <a:custGeom>
                <a:avLst/>
                <a:gdLst/>
                <a:ahLst/>
                <a:cxnLst/>
                <a:rect l="l" t="t" r="r" b="b"/>
                <a:pathLst>
                  <a:path w="30494" h="30177" extrusionOk="0">
                    <a:moveTo>
                      <a:pt x="20913" y="661"/>
                    </a:moveTo>
                    <a:cubicBezTo>
                      <a:pt x="23466" y="1350"/>
                      <a:pt x="30493" y="3243"/>
                      <a:pt x="27949" y="5730"/>
                    </a:cubicBezTo>
                    <a:cubicBezTo>
                      <a:pt x="27373" y="5991"/>
                      <a:pt x="26834" y="6082"/>
                      <a:pt x="26185" y="6082"/>
                    </a:cubicBezTo>
                    <a:cubicBezTo>
                      <a:pt x="26158" y="6082"/>
                      <a:pt x="26131" y="6081"/>
                      <a:pt x="26104" y="6081"/>
                    </a:cubicBezTo>
                    <a:cubicBezTo>
                      <a:pt x="26103" y="6081"/>
                      <a:pt x="26102" y="6081"/>
                      <a:pt x="26101" y="6081"/>
                    </a:cubicBezTo>
                    <a:cubicBezTo>
                      <a:pt x="25968" y="6081"/>
                      <a:pt x="25825" y="6182"/>
                      <a:pt x="25796" y="6315"/>
                    </a:cubicBezTo>
                    <a:cubicBezTo>
                      <a:pt x="25791" y="6335"/>
                      <a:pt x="25788" y="6354"/>
                      <a:pt x="25787" y="6374"/>
                    </a:cubicBezTo>
                    <a:cubicBezTo>
                      <a:pt x="25729" y="6378"/>
                      <a:pt x="25676" y="6404"/>
                      <a:pt x="25638" y="6447"/>
                    </a:cubicBezTo>
                    <a:cubicBezTo>
                      <a:pt x="23831" y="8467"/>
                      <a:pt x="22717" y="11105"/>
                      <a:pt x="22230" y="13753"/>
                    </a:cubicBezTo>
                    <a:cubicBezTo>
                      <a:pt x="22184" y="14001"/>
                      <a:pt x="22379" y="14165"/>
                      <a:pt x="22572" y="14182"/>
                    </a:cubicBezTo>
                    <a:cubicBezTo>
                      <a:pt x="23518" y="16375"/>
                      <a:pt x="24601" y="18508"/>
                      <a:pt x="25606" y="20674"/>
                    </a:cubicBezTo>
                    <a:cubicBezTo>
                      <a:pt x="26692" y="23017"/>
                      <a:pt x="28188" y="25508"/>
                      <a:pt x="28271" y="28136"/>
                    </a:cubicBezTo>
                    <a:cubicBezTo>
                      <a:pt x="28256" y="28159"/>
                      <a:pt x="28245" y="28183"/>
                      <a:pt x="28237" y="28209"/>
                    </a:cubicBezTo>
                    <a:cubicBezTo>
                      <a:pt x="28054" y="29117"/>
                      <a:pt x="27316" y="29418"/>
                      <a:pt x="26393" y="29418"/>
                    </a:cubicBezTo>
                    <a:cubicBezTo>
                      <a:pt x="24843" y="29418"/>
                      <a:pt x="22773" y="28568"/>
                      <a:pt x="21949" y="28324"/>
                    </a:cubicBezTo>
                    <a:cubicBezTo>
                      <a:pt x="20247" y="27819"/>
                      <a:pt x="18559" y="27266"/>
                      <a:pt x="16888" y="26664"/>
                    </a:cubicBezTo>
                    <a:cubicBezTo>
                      <a:pt x="13370" y="25404"/>
                      <a:pt x="9903" y="23955"/>
                      <a:pt x="6570" y="22258"/>
                    </a:cubicBezTo>
                    <a:cubicBezTo>
                      <a:pt x="4873" y="21392"/>
                      <a:pt x="1805" y="19839"/>
                      <a:pt x="2406" y="17406"/>
                    </a:cubicBezTo>
                    <a:cubicBezTo>
                      <a:pt x="2851" y="15598"/>
                      <a:pt x="5097" y="14839"/>
                      <a:pt x="6640" y="14316"/>
                    </a:cubicBezTo>
                    <a:cubicBezTo>
                      <a:pt x="10082" y="13152"/>
                      <a:pt x="13591" y="12596"/>
                      <a:pt x="17142" y="11913"/>
                    </a:cubicBezTo>
                    <a:cubicBezTo>
                      <a:pt x="17277" y="11887"/>
                      <a:pt x="17342" y="11782"/>
                      <a:pt x="17351" y="11668"/>
                    </a:cubicBezTo>
                    <a:cubicBezTo>
                      <a:pt x="17360" y="11658"/>
                      <a:pt x="17369" y="11645"/>
                      <a:pt x="17377" y="11633"/>
                    </a:cubicBezTo>
                    <a:cubicBezTo>
                      <a:pt x="18470" y="9343"/>
                      <a:pt x="19709" y="7064"/>
                      <a:pt x="20572" y="4675"/>
                    </a:cubicBezTo>
                    <a:cubicBezTo>
                      <a:pt x="20616" y="4553"/>
                      <a:pt x="20553" y="4458"/>
                      <a:pt x="20460" y="4410"/>
                    </a:cubicBezTo>
                    <a:cubicBezTo>
                      <a:pt x="20569" y="4323"/>
                      <a:pt x="20615" y="4168"/>
                      <a:pt x="20480" y="4053"/>
                    </a:cubicBezTo>
                    <a:cubicBezTo>
                      <a:pt x="19901" y="3560"/>
                      <a:pt x="19247" y="2978"/>
                      <a:pt x="19186" y="2159"/>
                    </a:cubicBezTo>
                    <a:cubicBezTo>
                      <a:pt x="19121" y="1278"/>
                      <a:pt x="19809" y="697"/>
                      <a:pt x="20617" y="697"/>
                    </a:cubicBezTo>
                    <a:cubicBezTo>
                      <a:pt x="20666" y="697"/>
                      <a:pt x="20716" y="699"/>
                      <a:pt x="20766" y="704"/>
                    </a:cubicBezTo>
                    <a:cubicBezTo>
                      <a:pt x="20772" y="704"/>
                      <a:pt x="20778" y="705"/>
                      <a:pt x="20784" y="705"/>
                    </a:cubicBezTo>
                    <a:cubicBezTo>
                      <a:pt x="20830" y="705"/>
                      <a:pt x="20875" y="689"/>
                      <a:pt x="20913" y="661"/>
                    </a:cubicBezTo>
                    <a:close/>
                    <a:moveTo>
                      <a:pt x="20320" y="0"/>
                    </a:moveTo>
                    <a:cubicBezTo>
                      <a:pt x="20248" y="0"/>
                      <a:pt x="20179" y="31"/>
                      <a:pt x="20132" y="88"/>
                    </a:cubicBezTo>
                    <a:cubicBezTo>
                      <a:pt x="19409" y="180"/>
                      <a:pt x="18771" y="832"/>
                      <a:pt x="18590" y="1557"/>
                    </a:cubicBezTo>
                    <a:cubicBezTo>
                      <a:pt x="18294" y="2736"/>
                      <a:pt x="19156" y="3934"/>
                      <a:pt x="20169" y="4448"/>
                    </a:cubicBezTo>
                    <a:cubicBezTo>
                      <a:pt x="20154" y="4461"/>
                      <a:pt x="20141" y="4474"/>
                      <a:pt x="20131" y="4490"/>
                    </a:cubicBezTo>
                    <a:cubicBezTo>
                      <a:pt x="18824" y="6637"/>
                      <a:pt x="17838" y="9006"/>
                      <a:pt x="16752" y="11269"/>
                    </a:cubicBezTo>
                    <a:cubicBezTo>
                      <a:pt x="16741" y="11295"/>
                      <a:pt x="16735" y="11322"/>
                      <a:pt x="16730" y="11351"/>
                    </a:cubicBezTo>
                    <a:cubicBezTo>
                      <a:pt x="14237" y="11498"/>
                      <a:pt x="11747" y="12050"/>
                      <a:pt x="9344" y="12698"/>
                    </a:cubicBezTo>
                    <a:cubicBezTo>
                      <a:pt x="7327" y="13240"/>
                      <a:pt x="5038" y="13770"/>
                      <a:pt x="3315" y="15018"/>
                    </a:cubicBezTo>
                    <a:cubicBezTo>
                      <a:pt x="1" y="17416"/>
                      <a:pt x="2407" y="20740"/>
                      <a:pt x="5162" y="22288"/>
                    </a:cubicBezTo>
                    <a:cubicBezTo>
                      <a:pt x="9564" y="24763"/>
                      <a:pt x="14424" y="26664"/>
                      <a:pt x="19213" y="28237"/>
                    </a:cubicBezTo>
                    <a:cubicBezTo>
                      <a:pt x="21383" y="28949"/>
                      <a:pt x="23835" y="29978"/>
                      <a:pt x="26124" y="30162"/>
                    </a:cubicBezTo>
                    <a:cubicBezTo>
                      <a:pt x="26240" y="30172"/>
                      <a:pt x="26355" y="30176"/>
                      <a:pt x="26468" y="30176"/>
                    </a:cubicBezTo>
                    <a:cubicBezTo>
                      <a:pt x="27690" y="30176"/>
                      <a:pt x="28701" y="29620"/>
                      <a:pt x="28874" y="28298"/>
                    </a:cubicBezTo>
                    <a:cubicBezTo>
                      <a:pt x="28874" y="28283"/>
                      <a:pt x="28873" y="28268"/>
                      <a:pt x="28870" y="28252"/>
                    </a:cubicBezTo>
                    <a:cubicBezTo>
                      <a:pt x="29211" y="26036"/>
                      <a:pt x="27842" y="23835"/>
                      <a:pt x="26958" y="21881"/>
                    </a:cubicBezTo>
                    <a:cubicBezTo>
                      <a:pt x="25729" y="19153"/>
                      <a:pt x="24499" y="16393"/>
                      <a:pt x="22993" y="13805"/>
                    </a:cubicBezTo>
                    <a:cubicBezTo>
                      <a:pt x="22979" y="13785"/>
                      <a:pt x="22964" y="13768"/>
                      <a:pt x="22947" y="13751"/>
                    </a:cubicBezTo>
                    <a:cubicBezTo>
                      <a:pt x="23514" y="11172"/>
                      <a:pt x="24604" y="8970"/>
                      <a:pt x="26046" y="6761"/>
                    </a:cubicBezTo>
                    <a:cubicBezTo>
                      <a:pt x="26052" y="6747"/>
                      <a:pt x="26058" y="6732"/>
                      <a:pt x="26062" y="6717"/>
                    </a:cubicBezTo>
                    <a:cubicBezTo>
                      <a:pt x="26247" y="6752"/>
                      <a:pt x="26437" y="6769"/>
                      <a:pt x="26630" y="6769"/>
                    </a:cubicBezTo>
                    <a:cubicBezTo>
                      <a:pt x="27296" y="6769"/>
                      <a:pt x="27985" y="6564"/>
                      <a:pt x="28516" y="6196"/>
                    </a:cubicBezTo>
                    <a:cubicBezTo>
                      <a:pt x="28648" y="6104"/>
                      <a:pt x="28688" y="5972"/>
                      <a:pt x="28665" y="5853"/>
                    </a:cubicBezTo>
                    <a:cubicBezTo>
                      <a:pt x="29501" y="4984"/>
                      <a:pt x="29098" y="3537"/>
                      <a:pt x="28199" y="2744"/>
                    </a:cubicBezTo>
                    <a:cubicBezTo>
                      <a:pt x="26234" y="1010"/>
                      <a:pt x="22845" y="472"/>
                      <a:pt x="20371" y="5"/>
                    </a:cubicBezTo>
                    <a:cubicBezTo>
                      <a:pt x="20354" y="2"/>
                      <a:pt x="20337" y="0"/>
                      <a:pt x="2032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06" name="Google Shape;506;p21"/>
              <p:cNvSpPr/>
              <p:nvPr/>
            </p:nvSpPr>
            <p:spPr>
              <a:xfrm>
                <a:off x="6248791" y="4604540"/>
                <a:ext cx="800077" cy="458497"/>
              </a:xfrm>
              <a:custGeom>
                <a:avLst/>
                <a:gdLst/>
                <a:ahLst/>
                <a:cxnLst/>
                <a:rect l="l" t="t" r="r" b="b"/>
                <a:pathLst>
                  <a:path w="24177" h="13855" extrusionOk="0">
                    <a:moveTo>
                      <a:pt x="6688" y="1"/>
                    </a:moveTo>
                    <a:cubicBezTo>
                      <a:pt x="6683" y="1"/>
                      <a:pt x="6678" y="1"/>
                      <a:pt x="6672" y="2"/>
                    </a:cubicBezTo>
                    <a:cubicBezTo>
                      <a:pt x="4874" y="130"/>
                      <a:pt x="2805" y="671"/>
                      <a:pt x="1348" y="1786"/>
                    </a:cubicBezTo>
                    <a:cubicBezTo>
                      <a:pt x="501" y="2432"/>
                      <a:pt x="0" y="3801"/>
                      <a:pt x="1118" y="4446"/>
                    </a:cubicBezTo>
                    <a:cubicBezTo>
                      <a:pt x="2284" y="6008"/>
                      <a:pt x="4182" y="6874"/>
                      <a:pt x="5900" y="7733"/>
                    </a:cubicBezTo>
                    <a:cubicBezTo>
                      <a:pt x="8234" y="8902"/>
                      <a:pt x="10616" y="9969"/>
                      <a:pt x="13045" y="10937"/>
                    </a:cubicBezTo>
                    <a:cubicBezTo>
                      <a:pt x="15616" y="11959"/>
                      <a:pt x="18297" y="13040"/>
                      <a:pt x="20995" y="13677"/>
                    </a:cubicBezTo>
                    <a:cubicBezTo>
                      <a:pt x="21416" y="13776"/>
                      <a:pt x="21860" y="13855"/>
                      <a:pt x="22280" y="13855"/>
                    </a:cubicBezTo>
                    <a:cubicBezTo>
                      <a:pt x="23022" y="13855"/>
                      <a:pt x="23687" y="13609"/>
                      <a:pt x="24010" y="12789"/>
                    </a:cubicBezTo>
                    <a:cubicBezTo>
                      <a:pt x="24062" y="12656"/>
                      <a:pt x="24013" y="12551"/>
                      <a:pt x="23924" y="12489"/>
                    </a:cubicBezTo>
                    <a:cubicBezTo>
                      <a:pt x="24177" y="11833"/>
                      <a:pt x="24031" y="11158"/>
                      <a:pt x="23699" y="10479"/>
                    </a:cubicBezTo>
                    <a:cubicBezTo>
                      <a:pt x="22976" y="9001"/>
                      <a:pt x="22207" y="7627"/>
                      <a:pt x="21674" y="6056"/>
                    </a:cubicBezTo>
                    <a:cubicBezTo>
                      <a:pt x="21614" y="5877"/>
                      <a:pt x="21466" y="5803"/>
                      <a:pt x="21318" y="5803"/>
                    </a:cubicBezTo>
                    <a:cubicBezTo>
                      <a:pt x="21293" y="5803"/>
                      <a:pt x="21267" y="5805"/>
                      <a:pt x="21242" y="5809"/>
                    </a:cubicBezTo>
                    <a:cubicBezTo>
                      <a:pt x="21182" y="5694"/>
                      <a:pt x="21069" y="5602"/>
                      <a:pt x="20917" y="5602"/>
                    </a:cubicBezTo>
                    <a:cubicBezTo>
                      <a:pt x="20894" y="5602"/>
                      <a:pt x="20870" y="5604"/>
                      <a:pt x="20845" y="5609"/>
                    </a:cubicBezTo>
                    <a:cubicBezTo>
                      <a:pt x="19366" y="5876"/>
                      <a:pt x="17814" y="6136"/>
                      <a:pt x="16286" y="6136"/>
                    </a:cubicBezTo>
                    <a:cubicBezTo>
                      <a:pt x="14713" y="6136"/>
                      <a:pt x="13167" y="5860"/>
                      <a:pt x="11755" y="5034"/>
                    </a:cubicBezTo>
                    <a:cubicBezTo>
                      <a:pt x="10527" y="4318"/>
                      <a:pt x="9738" y="3339"/>
                      <a:pt x="9024" y="2127"/>
                    </a:cubicBezTo>
                    <a:cubicBezTo>
                      <a:pt x="8525" y="1277"/>
                      <a:pt x="8106" y="608"/>
                      <a:pt x="7282" y="55"/>
                    </a:cubicBezTo>
                    <a:cubicBezTo>
                      <a:pt x="7243" y="29"/>
                      <a:pt x="7202" y="18"/>
                      <a:pt x="7163" y="18"/>
                    </a:cubicBezTo>
                    <a:cubicBezTo>
                      <a:pt x="6971" y="18"/>
                      <a:pt x="6809" y="289"/>
                      <a:pt x="6984" y="441"/>
                    </a:cubicBezTo>
                    <a:cubicBezTo>
                      <a:pt x="8078" y="1392"/>
                      <a:pt x="8438" y="2789"/>
                      <a:pt x="9311" y="3906"/>
                    </a:cubicBezTo>
                    <a:cubicBezTo>
                      <a:pt x="10107" y="4926"/>
                      <a:pt x="11199" y="5668"/>
                      <a:pt x="12388" y="6159"/>
                    </a:cubicBezTo>
                    <a:cubicBezTo>
                      <a:pt x="13685" y="6692"/>
                      <a:pt x="15062" y="6899"/>
                      <a:pt x="16451" y="6899"/>
                    </a:cubicBezTo>
                    <a:cubicBezTo>
                      <a:pt x="17975" y="6899"/>
                      <a:pt x="19514" y="6650"/>
                      <a:pt x="20979" y="6312"/>
                    </a:cubicBezTo>
                    <a:cubicBezTo>
                      <a:pt x="21296" y="7287"/>
                      <a:pt x="21686" y="8237"/>
                      <a:pt x="22146" y="9154"/>
                    </a:cubicBezTo>
                    <a:cubicBezTo>
                      <a:pt x="22703" y="10259"/>
                      <a:pt x="23757" y="11438"/>
                      <a:pt x="23271" y="12741"/>
                    </a:cubicBezTo>
                    <a:cubicBezTo>
                      <a:pt x="23268" y="12749"/>
                      <a:pt x="23270" y="12754"/>
                      <a:pt x="23268" y="12760"/>
                    </a:cubicBezTo>
                    <a:cubicBezTo>
                      <a:pt x="22975" y="13021"/>
                      <a:pt x="22555" y="13125"/>
                      <a:pt x="22069" y="13125"/>
                    </a:cubicBezTo>
                    <a:cubicBezTo>
                      <a:pt x="20505" y="13125"/>
                      <a:pt x="18255" y="12056"/>
                      <a:pt x="17343" y="11744"/>
                    </a:cubicBezTo>
                    <a:cubicBezTo>
                      <a:pt x="15433" y="11089"/>
                      <a:pt x="13546" y="10373"/>
                      <a:pt x="11680" y="9597"/>
                    </a:cubicBezTo>
                    <a:cubicBezTo>
                      <a:pt x="8102" y="8111"/>
                      <a:pt x="3898" y="6584"/>
                      <a:pt x="1146" y="3752"/>
                    </a:cubicBezTo>
                    <a:cubicBezTo>
                      <a:pt x="248" y="2049"/>
                      <a:pt x="5802" y="625"/>
                      <a:pt x="6732" y="437"/>
                    </a:cubicBezTo>
                    <a:cubicBezTo>
                      <a:pt x="6968" y="389"/>
                      <a:pt x="6925" y="1"/>
                      <a:pt x="668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07" name="Google Shape;507;p21"/>
              <p:cNvSpPr/>
              <p:nvPr/>
            </p:nvSpPr>
            <p:spPr>
              <a:xfrm>
                <a:off x="6738990" y="4680091"/>
                <a:ext cx="94777" cy="84254"/>
              </a:xfrm>
              <a:custGeom>
                <a:avLst/>
                <a:gdLst/>
                <a:ahLst/>
                <a:cxnLst/>
                <a:rect l="l" t="t" r="r" b="b"/>
                <a:pathLst>
                  <a:path w="2864" h="2546" extrusionOk="0">
                    <a:moveTo>
                      <a:pt x="1280" y="572"/>
                    </a:moveTo>
                    <a:cubicBezTo>
                      <a:pt x="1669" y="635"/>
                      <a:pt x="2090" y="753"/>
                      <a:pt x="2216" y="1166"/>
                    </a:cubicBezTo>
                    <a:cubicBezTo>
                      <a:pt x="2364" y="1661"/>
                      <a:pt x="1814" y="1955"/>
                      <a:pt x="1398" y="1964"/>
                    </a:cubicBezTo>
                    <a:cubicBezTo>
                      <a:pt x="1389" y="1964"/>
                      <a:pt x="1380" y="1964"/>
                      <a:pt x="1371" y="1964"/>
                    </a:cubicBezTo>
                    <a:cubicBezTo>
                      <a:pt x="1032" y="1964"/>
                      <a:pt x="630" y="1794"/>
                      <a:pt x="569" y="1425"/>
                    </a:cubicBezTo>
                    <a:cubicBezTo>
                      <a:pt x="502" y="1019"/>
                      <a:pt x="785" y="756"/>
                      <a:pt x="1148" y="681"/>
                    </a:cubicBezTo>
                    <a:cubicBezTo>
                      <a:pt x="1208" y="668"/>
                      <a:pt x="1257" y="629"/>
                      <a:pt x="1280" y="572"/>
                    </a:cubicBezTo>
                    <a:close/>
                    <a:moveTo>
                      <a:pt x="1176" y="1"/>
                    </a:moveTo>
                    <a:cubicBezTo>
                      <a:pt x="1152" y="1"/>
                      <a:pt x="1129" y="1"/>
                      <a:pt x="1105" y="2"/>
                    </a:cubicBezTo>
                    <a:cubicBezTo>
                      <a:pt x="961" y="8"/>
                      <a:pt x="865" y="132"/>
                      <a:pt x="843" y="259"/>
                    </a:cubicBezTo>
                    <a:cubicBezTo>
                      <a:pt x="358" y="336"/>
                      <a:pt x="1" y="883"/>
                      <a:pt x="1" y="1365"/>
                    </a:cubicBezTo>
                    <a:cubicBezTo>
                      <a:pt x="2" y="2082"/>
                      <a:pt x="684" y="2528"/>
                      <a:pt x="1343" y="2545"/>
                    </a:cubicBezTo>
                    <a:cubicBezTo>
                      <a:pt x="1355" y="2545"/>
                      <a:pt x="1367" y="2545"/>
                      <a:pt x="1379" y="2545"/>
                    </a:cubicBezTo>
                    <a:cubicBezTo>
                      <a:pt x="2039" y="2545"/>
                      <a:pt x="2794" y="2104"/>
                      <a:pt x="2825" y="1387"/>
                    </a:cubicBezTo>
                    <a:cubicBezTo>
                      <a:pt x="2864" y="496"/>
                      <a:pt x="1967" y="1"/>
                      <a:pt x="1176"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08" name="Google Shape;508;p21"/>
              <p:cNvSpPr/>
              <p:nvPr/>
            </p:nvSpPr>
            <p:spPr>
              <a:xfrm>
                <a:off x="6721815" y="4540804"/>
                <a:ext cx="93817" cy="77999"/>
              </a:xfrm>
              <a:custGeom>
                <a:avLst/>
                <a:gdLst/>
                <a:ahLst/>
                <a:cxnLst/>
                <a:rect l="l" t="t" r="r" b="b"/>
                <a:pathLst>
                  <a:path w="2835" h="2357" extrusionOk="0">
                    <a:moveTo>
                      <a:pt x="1503" y="510"/>
                    </a:moveTo>
                    <a:cubicBezTo>
                      <a:pt x="1749" y="510"/>
                      <a:pt x="1990" y="652"/>
                      <a:pt x="2061" y="920"/>
                    </a:cubicBezTo>
                    <a:cubicBezTo>
                      <a:pt x="2176" y="1353"/>
                      <a:pt x="1810" y="1804"/>
                      <a:pt x="1382" y="1854"/>
                    </a:cubicBezTo>
                    <a:cubicBezTo>
                      <a:pt x="1354" y="1857"/>
                      <a:pt x="1324" y="1859"/>
                      <a:pt x="1295" y="1859"/>
                    </a:cubicBezTo>
                    <a:cubicBezTo>
                      <a:pt x="967" y="1859"/>
                      <a:pt x="603" y="1659"/>
                      <a:pt x="520" y="1329"/>
                    </a:cubicBezTo>
                    <a:cubicBezTo>
                      <a:pt x="448" y="1039"/>
                      <a:pt x="578" y="785"/>
                      <a:pt x="788" y="621"/>
                    </a:cubicBezTo>
                    <a:cubicBezTo>
                      <a:pt x="833" y="667"/>
                      <a:pt x="895" y="696"/>
                      <a:pt x="963" y="696"/>
                    </a:cubicBezTo>
                    <a:cubicBezTo>
                      <a:pt x="1016" y="696"/>
                      <a:pt x="1073" y="678"/>
                      <a:pt x="1126" y="636"/>
                    </a:cubicBezTo>
                    <a:cubicBezTo>
                      <a:pt x="1236" y="552"/>
                      <a:pt x="1371" y="510"/>
                      <a:pt x="1503" y="510"/>
                    </a:cubicBezTo>
                    <a:close/>
                    <a:moveTo>
                      <a:pt x="1482" y="1"/>
                    </a:moveTo>
                    <a:cubicBezTo>
                      <a:pt x="1298" y="1"/>
                      <a:pt x="1117" y="48"/>
                      <a:pt x="964" y="151"/>
                    </a:cubicBezTo>
                    <a:cubicBezTo>
                      <a:pt x="407" y="209"/>
                      <a:pt x="1" y="797"/>
                      <a:pt x="67" y="1358"/>
                    </a:cubicBezTo>
                    <a:cubicBezTo>
                      <a:pt x="139" y="1971"/>
                      <a:pt x="743" y="2356"/>
                      <a:pt x="1330" y="2356"/>
                    </a:cubicBezTo>
                    <a:cubicBezTo>
                      <a:pt x="1434" y="2356"/>
                      <a:pt x="1537" y="2344"/>
                      <a:pt x="1636" y="2320"/>
                    </a:cubicBezTo>
                    <a:cubicBezTo>
                      <a:pt x="2349" y="2142"/>
                      <a:pt x="2834" y="1254"/>
                      <a:pt x="2479" y="575"/>
                    </a:cubicBezTo>
                    <a:cubicBezTo>
                      <a:pt x="2295" y="222"/>
                      <a:pt x="1881" y="1"/>
                      <a:pt x="148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09" name="Google Shape;509;p21"/>
              <p:cNvSpPr/>
              <p:nvPr/>
            </p:nvSpPr>
            <p:spPr>
              <a:xfrm>
                <a:off x="6838367" y="4387487"/>
                <a:ext cx="70652" cy="67211"/>
              </a:xfrm>
              <a:custGeom>
                <a:avLst/>
                <a:gdLst/>
                <a:ahLst/>
                <a:cxnLst/>
                <a:rect l="l" t="t" r="r" b="b"/>
                <a:pathLst>
                  <a:path w="2135" h="2031" extrusionOk="0">
                    <a:moveTo>
                      <a:pt x="807" y="423"/>
                    </a:moveTo>
                    <a:cubicBezTo>
                      <a:pt x="831" y="453"/>
                      <a:pt x="864" y="476"/>
                      <a:pt x="899" y="488"/>
                    </a:cubicBezTo>
                    <a:cubicBezTo>
                      <a:pt x="1050" y="543"/>
                      <a:pt x="1196" y="520"/>
                      <a:pt x="1332" y="626"/>
                    </a:cubicBezTo>
                    <a:cubicBezTo>
                      <a:pt x="1459" y="727"/>
                      <a:pt x="1547" y="869"/>
                      <a:pt x="1574" y="1030"/>
                    </a:cubicBezTo>
                    <a:cubicBezTo>
                      <a:pt x="1625" y="1357"/>
                      <a:pt x="1336" y="1556"/>
                      <a:pt x="1040" y="1556"/>
                    </a:cubicBezTo>
                    <a:cubicBezTo>
                      <a:pt x="1031" y="1556"/>
                      <a:pt x="1023" y="1556"/>
                      <a:pt x="1014" y="1555"/>
                    </a:cubicBezTo>
                    <a:cubicBezTo>
                      <a:pt x="687" y="1542"/>
                      <a:pt x="427" y="1315"/>
                      <a:pt x="462" y="972"/>
                    </a:cubicBezTo>
                    <a:cubicBezTo>
                      <a:pt x="490" y="710"/>
                      <a:pt x="625" y="549"/>
                      <a:pt x="807" y="423"/>
                    </a:cubicBezTo>
                    <a:close/>
                    <a:moveTo>
                      <a:pt x="924" y="1"/>
                    </a:moveTo>
                    <a:cubicBezTo>
                      <a:pt x="422" y="1"/>
                      <a:pt x="28" y="572"/>
                      <a:pt x="15" y="1039"/>
                    </a:cubicBezTo>
                    <a:cubicBezTo>
                      <a:pt x="0" y="1612"/>
                      <a:pt x="489" y="2031"/>
                      <a:pt x="1041" y="2031"/>
                    </a:cubicBezTo>
                    <a:cubicBezTo>
                      <a:pt x="1053" y="2031"/>
                      <a:pt x="1065" y="2031"/>
                      <a:pt x="1077" y="2030"/>
                    </a:cubicBezTo>
                    <a:cubicBezTo>
                      <a:pt x="1649" y="2012"/>
                      <a:pt x="2135" y="1563"/>
                      <a:pt x="2049" y="967"/>
                    </a:cubicBezTo>
                    <a:cubicBezTo>
                      <a:pt x="1995" y="585"/>
                      <a:pt x="1573" y="25"/>
                      <a:pt x="1134" y="25"/>
                    </a:cubicBezTo>
                    <a:cubicBezTo>
                      <a:pt x="1113" y="25"/>
                      <a:pt x="1093" y="26"/>
                      <a:pt x="1072" y="28"/>
                    </a:cubicBezTo>
                    <a:cubicBezTo>
                      <a:pt x="1061" y="24"/>
                      <a:pt x="1055" y="15"/>
                      <a:pt x="1043" y="11"/>
                    </a:cubicBezTo>
                    <a:cubicBezTo>
                      <a:pt x="1003" y="4"/>
                      <a:pt x="963" y="1"/>
                      <a:pt x="924"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10" name="Google Shape;510;p21"/>
              <p:cNvSpPr/>
              <p:nvPr/>
            </p:nvSpPr>
            <p:spPr>
              <a:xfrm>
                <a:off x="7021633" y="4067482"/>
                <a:ext cx="85842" cy="78231"/>
              </a:xfrm>
              <a:custGeom>
                <a:avLst/>
                <a:gdLst/>
                <a:ahLst/>
                <a:cxnLst/>
                <a:rect l="l" t="t" r="r" b="b"/>
                <a:pathLst>
                  <a:path w="2594" h="2364" extrusionOk="0">
                    <a:moveTo>
                      <a:pt x="1571" y="478"/>
                    </a:moveTo>
                    <a:cubicBezTo>
                      <a:pt x="1827" y="639"/>
                      <a:pt x="2011" y="901"/>
                      <a:pt x="2017" y="1219"/>
                    </a:cubicBezTo>
                    <a:cubicBezTo>
                      <a:pt x="2024" y="1592"/>
                      <a:pt x="1737" y="1832"/>
                      <a:pt x="1385" y="1832"/>
                    </a:cubicBezTo>
                    <a:cubicBezTo>
                      <a:pt x="1369" y="1832"/>
                      <a:pt x="1353" y="1832"/>
                      <a:pt x="1337" y="1831"/>
                    </a:cubicBezTo>
                    <a:cubicBezTo>
                      <a:pt x="976" y="1809"/>
                      <a:pt x="610" y="1550"/>
                      <a:pt x="685" y="1147"/>
                    </a:cubicBezTo>
                    <a:cubicBezTo>
                      <a:pt x="764" y="729"/>
                      <a:pt x="1181" y="518"/>
                      <a:pt x="1571" y="478"/>
                    </a:cubicBezTo>
                    <a:close/>
                    <a:moveTo>
                      <a:pt x="1469" y="0"/>
                    </a:moveTo>
                    <a:cubicBezTo>
                      <a:pt x="1461" y="0"/>
                      <a:pt x="1453" y="0"/>
                      <a:pt x="1446" y="0"/>
                    </a:cubicBezTo>
                    <a:cubicBezTo>
                      <a:pt x="1444" y="0"/>
                      <a:pt x="1443" y="0"/>
                      <a:pt x="1441" y="0"/>
                    </a:cubicBezTo>
                    <a:cubicBezTo>
                      <a:pt x="1380" y="0"/>
                      <a:pt x="1324" y="31"/>
                      <a:pt x="1290" y="82"/>
                    </a:cubicBezTo>
                    <a:cubicBezTo>
                      <a:pt x="1278" y="81"/>
                      <a:pt x="1267" y="81"/>
                      <a:pt x="1255" y="81"/>
                    </a:cubicBezTo>
                    <a:cubicBezTo>
                      <a:pt x="772" y="81"/>
                      <a:pt x="293" y="519"/>
                      <a:pt x="170" y="1007"/>
                    </a:cubicBezTo>
                    <a:cubicBezTo>
                      <a:pt x="0" y="1688"/>
                      <a:pt x="544" y="2262"/>
                      <a:pt x="1193" y="2351"/>
                    </a:cubicBezTo>
                    <a:cubicBezTo>
                      <a:pt x="1253" y="2360"/>
                      <a:pt x="1313" y="2364"/>
                      <a:pt x="1373" y="2364"/>
                    </a:cubicBezTo>
                    <a:cubicBezTo>
                      <a:pt x="1951" y="2364"/>
                      <a:pt x="2472" y="1979"/>
                      <a:pt x="2533" y="1367"/>
                    </a:cubicBezTo>
                    <a:cubicBezTo>
                      <a:pt x="2594" y="744"/>
                      <a:pt x="2148" y="0"/>
                      <a:pt x="146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11" name="Google Shape;511;p21"/>
              <p:cNvSpPr/>
              <p:nvPr/>
            </p:nvSpPr>
            <p:spPr>
              <a:xfrm>
                <a:off x="6945686" y="3887194"/>
                <a:ext cx="132767" cy="126149"/>
              </a:xfrm>
              <a:custGeom>
                <a:avLst/>
                <a:gdLst/>
                <a:ahLst/>
                <a:cxnLst/>
                <a:rect l="l" t="t" r="r" b="b"/>
                <a:pathLst>
                  <a:path w="4012" h="3812" extrusionOk="0">
                    <a:moveTo>
                      <a:pt x="2176" y="547"/>
                    </a:moveTo>
                    <a:cubicBezTo>
                      <a:pt x="2764" y="658"/>
                      <a:pt x="3265" y="1073"/>
                      <a:pt x="3333" y="1736"/>
                    </a:cubicBezTo>
                    <a:cubicBezTo>
                      <a:pt x="3409" y="2471"/>
                      <a:pt x="2931" y="3168"/>
                      <a:pt x="2189" y="3277"/>
                    </a:cubicBezTo>
                    <a:cubicBezTo>
                      <a:pt x="2115" y="3287"/>
                      <a:pt x="2041" y="3293"/>
                      <a:pt x="1969" y="3293"/>
                    </a:cubicBezTo>
                    <a:cubicBezTo>
                      <a:pt x="1316" y="3293"/>
                      <a:pt x="728" y="2871"/>
                      <a:pt x="589" y="2203"/>
                    </a:cubicBezTo>
                    <a:cubicBezTo>
                      <a:pt x="434" y="1448"/>
                      <a:pt x="945" y="551"/>
                      <a:pt x="1729" y="551"/>
                    </a:cubicBezTo>
                    <a:cubicBezTo>
                      <a:pt x="1827" y="551"/>
                      <a:pt x="1928" y="565"/>
                      <a:pt x="2033" y="595"/>
                    </a:cubicBezTo>
                    <a:cubicBezTo>
                      <a:pt x="2046" y="599"/>
                      <a:pt x="2059" y="601"/>
                      <a:pt x="2072" y="601"/>
                    </a:cubicBezTo>
                    <a:cubicBezTo>
                      <a:pt x="2112" y="601"/>
                      <a:pt x="2151" y="582"/>
                      <a:pt x="2176" y="547"/>
                    </a:cubicBezTo>
                    <a:close/>
                    <a:moveTo>
                      <a:pt x="1956" y="0"/>
                    </a:moveTo>
                    <a:cubicBezTo>
                      <a:pt x="1773" y="0"/>
                      <a:pt x="1587" y="27"/>
                      <a:pt x="1405" y="83"/>
                    </a:cubicBezTo>
                    <a:cubicBezTo>
                      <a:pt x="1349" y="98"/>
                      <a:pt x="1301" y="134"/>
                      <a:pt x="1270" y="183"/>
                    </a:cubicBezTo>
                    <a:cubicBezTo>
                      <a:pt x="627" y="359"/>
                      <a:pt x="116" y="1132"/>
                      <a:pt x="73" y="1800"/>
                    </a:cubicBezTo>
                    <a:cubicBezTo>
                      <a:pt x="1" y="2923"/>
                      <a:pt x="883" y="3811"/>
                      <a:pt x="1988" y="3811"/>
                    </a:cubicBezTo>
                    <a:cubicBezTo>
                      <a:pt x="2014" y="3811"/>
                      <a:pt x="2041" y="3811"/>
                      <a:pt x="2068" y="3810"/>
                    </a:cubicBezTo>
                    <a:cubicBezTo>
                      <a:pt x="3214" y="3765"/>
                      <a:pt x="4012" y="2695"/>
                      <a:pt x="3843" y="1581"/>
                    </a:cubicBezTo>
                    <a:cubicBezTo>
                      <a:pt x="3702" y="644"/>
                      <a:pt x="2856" y="0"/>
                      <a:pt x="195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12" name="Google Shape;512;p21"/>
            <p:cNvGrpSpPr/>
            <p:nvPr/>
          </p:nvGrpSpPr>
          <p:grpSpPr>
            <a:xfrm>
              <a:off x="6648515" y="5156391"/>
              <a:ext cx="174596" cy="44774"/>
              <a:chOff x="6648515" y="5156391"/>
              <a:chExt cx="174596" cy="44774"/>
            </a:xfrm>
          </p:grpSpPr>
          <p:sp>
            <p:nvSpPr>
              <p:cNvPr id="513" name="Google Shape;513;p21"/>
              <p:cNvSpPr/>
              <p:nvPr/>
            </p:nvSpPr>
            <p:spPr>
              <a:xfrm>
                <a:off x="6648515" y="5156556"/>
                <a:ext cx="117875" cy="44609"/>
              </a:xfrm>
              <a:custGeom>
                <a:avLst/>
                <a:gdLst/>
                <a:ahLst/>
                <a:cxnLst/>
                <a:rect l="l" t="t" r="r" b="b"/>
                <a:pathLst>
                  <a:path w="3562" h="1348" extrusionOk="0">
                    <a:moveTo>
                      <a:pt x="178" y="1"/>
                    </a:moveTo>
                    <a:cubicBezTo>
                      <a:pt x="70" y="1"/>
                      <a:pt x="1" y="168"/>
                      <a:pt x="114" y="245"/>
                    </a:cubicBezTo>
                    <a:cubicBezTo>
                      <a:pt x="1087" y="909"/>
                      <a:pt x="2176" y="1275"/>
                      <a:pt x="3351" y="1347"/>
                    </a:cubicBezTo>
                    <a:cubicBezTo>
                      <a:pt x="3354" y="1348"/>
                      <a:pt x="3358" y="1348"/>
                      <a:pt x="3362" y="1348"/>
                    </a:cubicBezTo>
                    <a:cubicBezTo>
                      <a:pt x="3562" y="1348"/>
                      <a:pt x="3560" y="1024"/>
                      <a:pt x="3349" y="1015"/>
                    </a:cubicBezTo>
                    <a:cubicBezTo>
                      <a:pt x="2223" y="971"/>
                      <a:pt x="1190" y="637"/>
                      <a:pt x="246" y="23"/>
                    </a:cubicBezTo>
                    <a:cubicBezTo>
                      <a:pt x="223" y="7"/>
                      <a:pt x="200" y="1"/>
                      <a:pt x="17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14" name="Google Shape;514;p21"/>
              <p:cNvSpPr/>
              <p:nvPr/>
            </p:nvSpPr>
            <p:spPr>
              <a:xfrm>
                <a:off x="6713178" y="5156391"/>
                <a:ext cx="109933" cy="37262"/>
              </a:xfrm>
              <a:custGeom>
                <a:avLst/>
                <a:gdLst/>
                <a:ahLst/>
                <a:cxnLst/>
                <a:rect l="l" t="t" r="r" b="b"/>
                <a:pathLst>
                  <a:path w="3322" h="1126" extrusionOk="0">
                    <a:moveTo>
                      <a:pt x="173" y="1"/>
                    </a:moveTo>
                    <a:cubicBezTo>
                      <a:pt x="43" y="1"/>
                      <a:pt x="0" y="207"/>
                      <a:pt x="142" y="250"/>
                    </a:cubicBezTo>
                    <a:cubicBezTo>
                      <a:pt x="1113" y="541"/>
                      <a:pt x="2087" y="821"/>
                      <a:pt x="3055" y="1118"/>
                    </a:cubicBezTo>
                    <a:cubicBezTo>
                      <a:pt x="3073" y="1123"/>
                      <a:pt x="3089" y="1126"/>
                      <a:pt x="3104" y="1126"/>
                    </a:cubicBezTo>
                    <a:cubicBezTo>
                      <a:pt x="3264" y="1126"/>
                      <a:pt x="3321" y="859"/>
                      <a:pt x="3140" y="810"/>
                    </a:cubicBezTo>
                    <a:cubicBezTo>
                      <a:pt x="2161" y="550"/>
                      <a:pt x="1187" y="273"/>
                      <a:pt x="210" y="6"/>
                    </a:cubicBezTo>
                    <a:cubicBezTo>
                      <a:pt x="197" y="3"/>
                      <a:pt x="185" y="1"/>
                      <a:pt x="173"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515" name="Google Shape;515;p21"/>
          <p:cNvGrpSpPr/>
          <p:nvPr/>
        </p:nvGrpSpPr>
        <p:grpSpPr>
          <a:xfrm>
            <a:off x="7737916" y="-241424"/>
            <a:ext cx="1973504" cy="1848856"/>
            <a:chOff x="5751609" y="213662"/>
            <a:chExt cx="1480128" cy="1386642"/>
          </a:xfrm>
        </p:grpSpPr>
        <p:grpSp>
          <p:nvGrpSpPr>
            <p:cNvPr id="516" name="Google Shape;516;p21"/>
            <p:cNvGrpSpPr/>
            <p:nvPr/>
          </p:nvGrpSpPr>
          <p:grpSpPr>
            <a:xfrm>
              <a:off x="5751609" y="213662"/>
              <a:ext cx="1480128" cy="1386642"/>
              <a:chOff x="5751609" y="213662"/>
              <a:chExt cx="1480128" cy="1386642"/>
            </a:xfrm>
          </p:grpSpPr>
          <p:sp>
            <p:nvSpPr>
              <p:cNvPr id="517" name="Google Shape;517;p21"/>
              <p:cNvSpPr/>
              <p:nvPr/>
            </p:nvSpPr>
            <p:spPr>
              <a:xfrm>
                <a:off x="5751609" y="213662"/>
                <a:ext cx="1480128" cy="1386642"/>
              </a:xfrm>
              <a:custGeom>
                <a:avLst/>
                <a:gdLst/>
                <a:ahLst/>
                <a:cxnLst/>
                <a:rect l="l" t="t" r="r" b="b"/>
                <a:pathLst>
                  <a:path w="44727" h="41902" extrusionOk="0">
                    <a:moveTo>
                      <a:pt x="13287" y="2579"/>
                    </a:moveTo>
                    <a:cubicBezTo>
                      <a:pt x="13503" y="2579"/>
                      <a:pt x="13717" y="2594"/>
                      <a:pt x="13935" y="2646"/>
                    </a:cubicBezTo>
                    <a:cubicBezTo>
                      <a:pt x="14225" y="2711"/>
                      <a:pt x="14482" y="2837"/>
                      <a:pt x="14750" y="2952"/>
                    </a:cubicBezTo>
                    <a:cubicBezTo>
                      <a:pt x="11990" y="7841"/>
                      <a:pt x="9108" y="12713"/>
                      <a:pt x="6648" y="17733"/>
                    </a:cubicBezTo>
                    <a:cubicBezTo>
                      <a:pt x="6568" y="17897"/>
                      <a:pt x="6642" y="18046"/>
                      <a:pt x="6761" y="18112"/>
                    </a:cubicBezTo>
                    <a:cubicBezTo>
                      <a:pt x="6752" y="18194"/>
                      <a:pt x="6781" y="18282"/>
                      <a:pt x="6859" y="18323"/>
                    </a:cubicBezTo>
                    <a:cubicBezTo>
                      <a:pt x="8967" y="19418"/>
                      <a:pt x="11139" y="20127"/>
                      <a:pt x="13105" y="21518"/>
                    </a:cubicBezTo>
                    <a:cubicBezTo>
                      <a:pt x="13994" y="22150"/>
                      <a:pt x="14831" y="22850"/>
                      <a:pt x="15608" y="23615"/>
                    </a:cubicBezTo>
                    <a:cubicBezTo>
                      <a:pt x="12195" y="21381"/>
                      <a:pt x="8149" y="19944"/>
                      <a:pt x="4133" y="19944"/>
                    </a:cubicBezTo>
                    <a:cubicBezTo>
                      <a:pt x="4087" y="19944"/>
                      <a:pt x="4040" y="19944"/>
                      <a:pt x="3994" y="19945"/>
                    </a:cubicBezTo>
                    <a:cubicBezTo>
                      <a:pt x="5691" y="17242"/>
                      <a:pt x="7008" y="14227"/>
                      <a:pt x="8463" y="11388"/>
                    </a:cubicBezTo>
                    <a:cubicBezTo>
                      <a:pt x="9953" y="8475"/>
                      <a:pt x="11442" y="5562"/>
                      <a:pt x="12928" y="2647"/>
                    </a:cubicBezTo>
                    <a:lnTo>
                      <a:pt x="12928" y="2649"/>
                    </a:lnTo>
                    <a:cubicBezTo>
                      <a:pt x="12934" y="2629"/>
                      <a:pt x="12940" y="2609"/>
                      <a:pt x="12943" y="2589"/>
                    </a:cubicBezTo>
                    <a:cubicBezTo>
                      <a:pt x="13059" y="2584"/>
                      <a:pt x="13173" y="2579"/>
                      <a:pt x="13287" y="2579"/>
                    </a:cubicBezTo>
                    <a:close/>
                    <a:moveTo>
                      <a:pt x="16898" y="682"/>
                    </a:moveTo>
                    <a:cubicBezTo>
                      <a:pt x="19774" y="776"/>
                      <a:pt x="22163" y="1857"/>
                      <a:pt x="24212" y="3895"/>
                    </a:cubicBezTo>
                    <a:cubicBezTo>
                      <a:pt x="26082" y="5756"/>
                      <a:pt x="27939" y="8202"/>
                      <a:pt x="28003" y="10938"/>
                    </a:cubicBezTo>
                    <a:cubicBezTo>
                      <a:pt x="28005" y="10948"/>
                      <a:pt x="28008" y="10959"/>
                      <a:pt x="28011" y="10970"/>
                    </a:cubicBezTo>
                    <a:cubicBezTo>
                      <a:pt x="25275" y="16344"/>
                      <a:pt x="22290" y="21515"/>
                      <a:pt x="19216" y="26698"/>
                    </a:cubicBezTo>
                    <a:cubicBezTo>
                      <a:pt x="19181" y="26644"/>
                      <a:pt x="19144" y="26592"/>
                      <a:pt x="19109" y="26538"/>
                    </a:cubicBezTo>
                    <a:cubicBezTo>
                      <a:pt x="19111" y="26450"/>
                      <a:pt x="19077" y="26359"/>
                      <a:pt x="18991" y="26278"/>
                    </a:cubicBezTo>
                    <a:cubicBezTo>
                      <a:pt x="18938" y="26227"/>
                      <a:pt x="18879" y="26178"/>
                      <a:pt x="18826" y="26128"/>
                    </a:cubicBezTo>
                    <a:cubicBezTo>
                      <a:pt x="16205" y="22428"/>
                      <a:pt x="11695" y="18599"/>
                      <a:pt x="7173" y="17949"/>
                    </a:cubicBezTo>
                    <a:cubicBezTo>
                      <a:pt x="10786" y="12478"/>
                      <a:pt x="13821" y="6468"/>
                      <a:pt x="16898" y="682"/>
                    </a:cubicBezTo>
                    <a:close/>
                    <a:moveTo>
                      <a:pt x="28691" y="11244"/>
                    </a:moveTo>
                    <a:cubicBezTo>
                      <a:pt x="31648" y="11396"/>
                      <a:pt x="34445" y="11827"/>
                      <a:pt x="36972" y="13509"/>
                    </a:cubicBezTo>
                    <a:cubicBezTo>
                      <a:pt x="39421" y="15140"/>
                      <a:pt x="41196" y="17502"/>
                      <a:pt x="42205" y="20251"/>
                    </a:cubicBezTo>
                    <a:cubicBezTo>
                      <a:pt x="42167" y="20280"/>
                      <a:pt x="42135" y="20316"/>
                      <a:pt x="42111" y="20357"/>
                    </a:cubicBezTo>
                    <a:cubicBezTo>
                      <a:pt x="38978" y="25428"/>
                      <a:pt x="34053" y="29401"/>
                      <a:pt x="31906" y="35060"/>
                    </a:cubicBezTo>
                    <a:cubicBezTo>
                      <a:pt x="29970" y="30305"/>
                      <a:pt x="24912" y="26960"/>
                      <a:pt x="19804" y="26918"/>
                    </a:cubicBezTo>
                    <a:cubicBezTo>
                      <a:pt x="23180" y="21985"/>
                      <a:pt x="26122" y="16634"/>
                      <a:pt x="28691" y="11244"/>
                    </a:cubicBezTo>
                    <a:close/>
                    <a:moveTo>
                      <a:pt x="41948" y="21977"/>
                    </a:moveTo>
                    <a:cubicBezTo>
                      <a:pt x="42731" y="22305"/>
                      <a:pt x="43181" y="22997"/>
                      <a:pt x="43241" y="23817"/>
                    </a:cubicBezTo>
                    <a:cubicBezTo>
                      <a:pt x="43201" y="23840"/>
                      <a:pt x="43164" y="23869"/>
                      <a:pt x="43135" y="23903"/>
                    </a:cubicBezTo>
                    <a:cubicBezTo>
                      <a:pt x="39317" y="28356"/>
                      <a:pt x="34949" y="32922"/>
                      <a:pt x="32158" y="38137"/>
                    </a:cubicBezTo>
                    <a:cubicBezTo>
                      <a:pt x="30895" y="35363"/>
                      <a:pt x="28953" y="33041"/>
                      <a:pt x="26651" y="31050"/>
                    </a:cubicBezTo>
                    <a:cubicBezTo>
                      <a:pt x="25240" y="29831"/>
                      <a:pt x="23702" y="28569"/>
                      <a:pt x="21959" y="27868"/>
                    </a:cubicBezTo>
                    <a:lnTo>
                      <a:pt x="21959" y="27868"/>
                    </a:lnTo>
                    <a:cubicBezTo>
                      <a:pt x="26171" y="28845"/>
                      <a:pt x="29498" y="31658"/>
                      <a:pt x="31406" y="35746"/>
                    </a:cubicBezTo>
                    <a:cubicBezTo>
                      <a:pt x="31465" y="35872"/>
                      <a:pt x="31576" y="35925"/>
                      <a:pt x="31692" y="35925"/>
                    </a:cubicBezTo>
                    <a:cubicBezTo>
                      <a:pt x="31750" y="35925"/>
                      <a:pt x="31809" y="35911"/>
                      <a:pt x="31864" y="35887"/>
                    </a:cubicBezTo>
                    <a:cubicBezTo>
                      <a:pt x="31914" y="35911"/>
                      <a:pt x="31970" y="35923"/>
                      <a:pt x="32026" y="35923"/>
                    </a:cubicBezTo>
                    <a:cubicBezTo>
                      <a:pt x="32152" y="35923"/>
                      <a:pt x="32280" y="35859"/>
                      <a:pt x="32337" y="35710"/>
                    </a:cubicBezTo>
                    <a:cubicBezTo>
                      <a:pt x="34388" y="30372"/>
                      <a:pt x="38755" y="26587"/>
                      <a:pt x="41948" y="21977"/>
                    </a:cubicBezTo>
                    <a:close/>
                    <a:moveTo>
                      <a:pt x="9788" y="2664"/>
                    </a:moveTo>
                    <a:cubicBezTo>
                      <a:pt x="10503" y="2737"/>
                      <a:pt x="11165" y="2880"/>
                      <a:pt x="11846" y="3130"/>
                    </a:cubicBezTo>
                    <a:cubicBezTo>
                      <a:pt x="10453" y="5860"/>
                      <a:pt x="9059" y="8593"/>
                      <a:pt x="7665" y="11325"/>
                    </a:cubicBezTo>
                    <a:cubicBezTo>
                      <a:pt x="6236" y="14136"/>
                      <a:pt x="4590" y="16938"/>
                      <a:pt x="3423" y="19868"/>
                    </a:cubicBezTo>
                    <a:cubicBezTo>
                      <a:pt x="3406" y="19913"/>
                      <a:pt x="3401" y="19960"/>
                      <a:pt x="3413" y="20006"/>
                    </a:cubicBezTo>
                    <a:cubicBezTo>
                      <a:pt x="3268" y="20127"/>
                      <a:pt x="3326" y="20406"/>
                      <a:pt x="3567" y="20437"/>
                    </a:cubicBezTo>
                    <a:cubicBezTo>
                      <a:pt x="9126" y="21158"/>
                      <a:pt x="13989" y="22878"/>
                      <a:pt x="18225" y="26621"/>
                    </a:cubicBezTo>
                    <a:cubicBezTo>
                      <a:pt x="18371" y="26816"/>
                      <a:pt x="18516" y="27009"/>
                      <a:pt x="18659" y="27208"/>
                    </a:cubicBezTo>
                    <a:cubicBezTo>
                      <a:pt x="18742" y="27324"/>
                      <a:pt x="18858" y="27372"/>
                      <a:pt x="18971" y="27372"/>
                    </a:cubicBezTo>
                    <a:cubicBezTo>
                      <a:pt x="19008" y="27372"/>
                      <a:pt x="19045" y="27367"/>
                      <a:pt x="19080" y="27358"/>
                    </a:cubicBezTo>
                    <a:cubicBezTo>
                      <a:pt x="19126" y="27445"/>
                      <a:pt x="19218" y="27500"/>
                      <a:pt x="19317" y="27502"/>
                    </a:cubicBezTo>
                    <a:cubicBezTo>
                      <a:pt x="19337" y="27503"/>
                      <a:pt x="19357" y="27506"/>
                      <a:pt x="19379" y="27506"/>
                    </a:cubicBezTo>
                    <a:cubicBezTo>
                      <a:pt x="19377" y="27584"/>
                      <a:pt x="19417" y="27663"/>
                      <a:pt x="19507" y="27686"/>
                    </a:cubicBezTo>
                    <a:cubicBezTo>
                      <a:pt x="24727" y="28974"/>
                      <a:pt x="29585" y="34045"/>
                      <a:pt x="31653" y="38875"/>
                    </a:cubicBezTo>
                    <a:cubicBezTo>
                      <a:pt x="31714" y="39018"/>
                      <a:pt x="31821" y="39077"/>
                      <a:pt x="31932" y="39077"/>
                    </a:cubicBezTo>
                    <a:cubicBezTo>
                      <a:pt x="32070" y="39077"/>
                      <a:pt x="32215" y="38989"/>
                      <a:pt x="32293" y="38857"/>
                    </a:cubicBezTo>
                    <a:cubicBezTo>
                      <a:pt x="32359" y="38840"/>
                      <a:pt x="32417" y="38799"/>
                      <a:pt x="32457" y="38744"/>
                    </a:cubicBezTo>
                    <a:cubicBezTo>
                      <a:pt x="35823" y="34107"/>
                      <a:pt x="39334" y="29684"/>
                      <a:pt x="42971" y="25270"/>
                    </a:cubicBezTo>
                    <a:cubicBezTo>
                      <a:pt x="43330" y="25547"/>
                      <a:pt x="43671" y="25854"/>
                      <a:pt x="43955" y="26209"/>
                    </a:cubicBezTo>
                    <a:cubicBezTo>
                      <a:pt x="43932" y="26223"/>
                      <a:pt x="43910" y="26241"/>
                      <a:pt x="43893" y="26261"/>
                    </a:cubicBezTo>
                    <a:cubicBezTo>
                      <a:pt x="40136" y="31064"/>
                      <a:pt x="36194" y="35918"/>
                      <a:pt x="33005" y="41125"/>
                    </a:cubicBezTo>
                    <a:cubicBezTo>
                      <a:pt x="29844" y="36573"/>
                      <a:pt x="25931" y="32118"/>
                      <a:pt x="21240" y="29111"/>
                    </a:cubicBezTo>
                    <a:cubicBezTo>
                      <a:pt x="21207" y="29092"/>
                      <a:pt x="21169" y="29081"/>
                      <a:pt x="21131" y="29081"/>
                    </a:cubicBezTo>
                    <a:cubicBezTo>
                      <a:pt x="21061" y="29015"/>
                      <a:pt x="20969" y="28975"/>
                      <a:pt x="20876" y="28975"/>
                    </a:cubicBezTo>
                    <a:cubicBezTo>
                      <a:pt x="20772" y="28975"/>
                      <a:pt x="20668" y="29025"/>
                      <a:pt x="20593" y="29147"/>
                    </a:cubicBezTo>
                    <a:cubicBezTo>
                      <a:pt x="20305" y="29616"/>
                      <a:pt x="19571" y="29842"/>
                      <a:pt x="18929" y="29842"/>
                    </a:cubicBezTo>
                    <a:cubicBezTo>
                      <a:pt x="18681" y="29842"/>
                      <a:pt x="18447" y="29809"/>
                      <a:pt x="18258" y="29742"/>
                    </a:cubicBezTo>
                    <a:cubicBezTo>
                      <a:pt x="17167" y="29363"/>
                      <a:pt x="17725" y="28261"/>
                      <a:pt x="17529" y="27463"/>
                    </a:cubicBezTo>
                    <a:cubicBezTo>
                      <a:pt x="17513" y="27405"/>
                      <a:pt x="17475" y="27358"/>
                      <a:pt x="17421" y="27332"/>
                    </a:cubicBezTo>
                    <a:cubicBezTo>
                      <a:pt x="17417" y="27220"/>
                      <a:pt x="17365" y="27111"/>
                      <a:pt x="17242" y="27038"/>
                    </a:cubicBezTo>
                    <a:cubicBezTo>
                      <a:pt x="12344" y="24060"/>
                      <a:pt x="6435" y="21767"/>
                      <a:pt x="647" y="21524"/>
                    </a:cubicBezTo>
                    <a:cubicBezTo>
                      <a:pt x="689" y="21507"/>
                      <a:pt x="725" y="21476"/>
                      <a:pt x="750" y="21438"/>
                    </a:cubicBezTo>
                    <a:cubicBezTo>
                      <a:pt x="4285" y="15592"/>
                      <a:pt x="6953" y="9028"/>
                      <a:pt x="9756" y="2806"/>
                    </a:cubicBezTo>
                    <a:cubicBezTo>
                      <a:pt x="9776" y="2760"/>
                      <a:pt x="9786" y="2713"/>
                      <a:pt x="9788" y="2664"/>
                    </a:cubicBezTo>
                    <a:close/>
                    <a:moveTo>
                      <a:pt x="16592" y="1"/>
                    </a:moveTo>
                    <a:cubicBezTo>
                      <a:pt x="16478" y="1"/>
                      <a:pt x="16365" y="56"/>
                      <a:pt x="16291" y="190"/>
                    </a:cubicBezTo>
                    <a:cubicBezTo>
                      <a:pt x="15888" y="924"/>
                      <a:pt x="15481" y="1656"/>
                      <a:pt x="15069" y="2388"/>
                    </a:cubicBezTo>
                    <a:cubicBezTo>
                      <a:pt x="14597" y="2066"/>
                      <a:pt x="13968" y="1913"/>
                      <a:pt x="13374" y="1913"/>
                    </a:cubicBezTo>
                    <a:cubicBezTo>
                      <a:pt x="13155" y="1913"/>
                      <a:pt x="12941" y="1934"/>
                      <a:pt x="12741" y="1975"/>
                    </a:cubicBezTo>
                    <a:cubicBezTo>
                      <a:pt x="12672" y="1989"/>
                      <a:pt x="12611" y="2030"/>
                      <a:pt x="12571" y="2090"/>
                    </a:cubicBezTo>
                    <a:cubicBezTo>
                      <a:pt x="12460" y="2090"/>
                      <a:pt x="12350" y="2139"/>
                      <a:pt x="12283" y="2272"/>
                    </a:cubicBezTo>
                    <a:lnTo>
                      <a:pt x="12119" y="2594"/>
                    </a:lnTo>
                    <a:cubicBezTo>
                      <a:pt x="11468" y="2292"/>
                      <a:pt x="10733" y="2112"/>
                      <a:pt x="10008" y="2112"/>
                    </a:cubicBezTo>
                    <a:cubicBezTo>
                      <a:pt x="9864" y="2112"/>
                      <a:pt x="9720" y="2119"/>
                      <a:pt x="9577" y="2134"/>
                    </a:cubicBezTo>
                    <a:cubicBezTo>
                      <a:pt x="9494" y="2140"/>
                      <a:pt x="9417" y="2188"/>
                      <a:pt x="9374" y="2260"/>
                    </a:cubicBezTo>
                    <a:cubicBezTo>
                      <a:pt x="9276" y="2267"/>
                      <a:pt x="9184" y="2318"/>
                      <a:pt x="9129" y="2440"/>
                    </a:cubicBezTo>
                    <a:cubicBezTo>
                      <a:pt x="6314" y="8749"/>
                      <a:pt x="2942" y="14874"/>
                      <a:pt x="309" y="21253"/>
                    </a:cubicBezTo>
                    <a:cubicBezTo>
                      <a:pt x="261" y="21371"/>
                      <a:pt x="321" y="21463"/>
                      <a:pt x="413" y="21512"/>
                    </a:cubicBezTo>
                    <a:cubicBezTo>
                      <a:pt x="385" y="21512"/>
                      <a:pt x="358" y="21509"/>
                      <a:pt x="332" y="21507"/>
                    </a:cubicBezTo>
                    <a:cubicBezTo>
                      <a:pt x="330" y="21507"/>
                      <a:pt x="327" y="21507"/>
                      <a:pt x="325" y="21507"/>
                    </a:cubicBezTo>
                    <a:cubicBezTo>
                      <a:pt x="67" y="21507"/>
                      <a:pt x="0" y="21929"/>
                      <a:pt x="268" y="21976"/>
                    </a:cubicBezTo>
                    <a:cubicBezTo>
                      <a:pt x="6219" y="23057"/>
                      <a:pt x="11624" y="24541"/>
                      <a:pt x="16861" y="27690"/>
                    </a:cubicBezTo>
                    <a:cubicBezTo>
                      <a:pt x="16882" y="27702"/>
                      <a:pt x="16904" y="27713"/>
                      <a:pt x="16927" y="27721"/>
                    </a:cubicBezTo>
                    <a:cubicBezTo>
                      <a:pt x="16513" y="28686"/>
                      <a:pt x="16988" y="30044"/>
                      <a:pt x="17977" y="30406"/>
                    </a:cubicBezTo>
                    <a:cubicBezTo>
                      <a:pt x="18257" y="30508"/>
                      <a:pt x="18604" y="30562"/>
                      <a:pt x="18966" y="30562"/>
                    </a:cubicBezTo>
                    <a:cubicBezTo>
                      <a:pt x="19799" y="30562"/>
                      <a:pt x="20720" y="30278"/>
                      <a:pt x="21126" y="29646"/>
                    </a:cubicBezTo>
                    <a:cubicBezTo>
                      <a:pt x="25373" y="33360"/>
                      <a:pt x="29296" y="37039"/>
                      <a:pt x="32515" y="41733"/>
                    </a:cubicBezTo>
                    <a:cubicBezTo>
                      <a:pt x="32597" y="41852"/>
                      <a:pt x="32713" y="41901"/>
                      <a:pt x="32827" y="41901"/>
                    </a:cubicBezTo>
                    <a:cubicBezTo>
                      <a:pt x="33025" y="41901"/>
                      <a:pt x="33220" y="41755"/>
                      <a:pt x="33230" y="41566"/>
                    </a:cubicBezTo>
                    <a:cubicBezTo>
                      <a:pt x="33290" y="41562"/>
                      <a:pt x="33347" y="41533"/>
                      <a:pt x="33384" y="41484"/>
                    </a:cubicBezTo>
                    <a:cubicBezTo>
                      <a:pt x="37180" y="36681"/>
                      <a:pt x="40600" y="31571"/>
                      <a:pt x="44377" y="26747"/>
                    </a:cubicBezTo>
                    <a:cubicBezTo>
                      <a:pt x="44445" y="26662"/>
                      <a:pt x="44469" y="26554"/>
                      <a:pt x="44445" y="26450"/>
                    </a:cubicBezTo>
                    <a:cubicBezTo>
                      <a:pt x="44612" y="26385"/>
                      <a:pt x="44726" y="26212"/>
                      <a:pt x="44592" y="26034"/>
                    </a:cubicBezTo>
                    <a:cubicBezTo>
                      <a:pt x="44230" y="25557"/>
                      <a:pt x="43804" y="25166"/>
                      <a:pt x="43275" y="24900"/>
                    </a:cubicBezTo>
                    <a:cubicBezTo>
                      <a:pt x="43405" y="24743"/>
                      <a:pt x="43533" y="24587"/>
                      <a:pt x="43662" y="24429"/>
                    </a:cubicBezTo>
                    <a:cubicBezTo>
                      <a:pt x="43682" y="24408"/>
                      <a:pt x="43697" y="24383"/>
                      <a:pt x="43711" y="24357"/>
                    </a:cubicBezTo>
                    <a:cubicBezTo>
                      <a:pt x="43820" y="24333"/>
                      <a:pt x="43910" y="24259"/>
                      <a:pt x="43932" y="24122"/>
                    </a:cubicBezTo>
                    <a:cubicBezTo>
                      <a:pt x="44097" y="22991"/>
                      <a:pt x="43351" y="21829"/>
                      <a:pt x="42256" y="21527"/>
                    </a:cubicBezTo>
                    <a:cubicBezTo>
                      <a:pt x="42431" y="21267"/>
                      <a:pt x="42602" y="21006"/>
                      <a:pt x="42768" y="20740"/>
                    </a:cubicBezTo>
                    <a:cubicBezTo>
                      <a:pt x="42814" y="20671"/>
                      <a:pt x="42833" y="20588"/>
                      <a:pt x="42823" y="20507"/>
                    </a:cubicBezTo>
                    <a:cubicBezTo>
                      <a:pt x="42957" y="20430"/>
                      <a:pt x="43043" y="20285"/>
                      <a:pt x="42973" y="20092"/>
                    </a:cubicBezTo>
                    <a:cubicBezTo>
                      <a:pt x="41079" y="14880"/>
                      <a:pt x="36005" y="10587"/>
                      <a:pt x="30348" y="10587"/>
                    </a:cubicBezTo>
                    <a:cubicBezTo>
                      <a:pt x="29824" y="10587"/>
                      <a:pt x="29295" y="10624"/>
                      <a:pt x="28763" y="10700"/>
                    </a:cubicBezTo>
                    <a:cubicBezTo>
                      <a:pt x="28476" y="5641"/>
                      <a:pt x="22914" y="70"/>
                      <a:pt x="17718" y="70"/>
                    </a:cubicBezTo>
                    <a:cubicBezTo>
                      <a:pt x="17437" y="70"/>
                      <a:pt x="17157" y="86"/>
                      <a:pt x="16879" y="120"/>
                    </a:cubicBezTo>
                    <a:cubicBezTo>
                      <a:pt x="16801" y="46"/>
                      <a:pt x="16696" y="1"/>
                      <a:pt x="1659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18" name="Google Shape;518;p21"/>
              <p:cNvSpPr/>
              <p:nvPr/>
            </p:nvSpPr>
            <p:spPr>
              <a:xfrm>
                <a:off x="6084917" y="757670"/>
                <a:ext cx="306734" cy="212917"/>
              </a:xfrm>
              <a:custGeom>
                <a:avLst/>
                <a:gdLst/>
                <a:ahLst/>
                <a:cxnLst/>
                <a:rect l="l" t="t" r="r" b="b"/>
                <a:pathLst>
                  <a:path w="9269" h="6434" extrusionOk="0">
                    <a:moveTo>
                      <a:pt x="237" y="0"/>
                    </a:moveTo>
                    <a:cubicBezTo>
                      <a:pt x="233" y="0"/>
                      <a:pt x="229" y="0"/>
                      <a:pt x="226" y="0"/>
                    </a:cubicBezTo>
                    <a:cubicBezTo>
                      <a:pt x="1" y="0"/>
                      <a:pt x="10" y="323"/>
                      <a:pt x="226" y="345"/>
                    </a:cubicBezTo>
                    <a:cubicBezTo>
                      <a:pt x="4012" y="729"/>
                      <a:pt x="7026" y="2849"/>
                      <a:pt x="8644" y="6290"/>
                    </a:cubicBezTo>
                    <a:cubicBezTo>
                      <a:pt x="8691" y="6391"/>
                      <a:pt x="8782" y="6433"/>
                      <a:pt x="8877" y="6433"/>
                    </a:cubicBezTo>
                    <a:cubicBezTo>
                      <a:pt x="9065" y="6433"/>
                      <a:pt x="9269" y="6269"/>
                      <a:pt x="9184" y="6064"/>
                    </a:cubicBezTo>
                    <a:cubicBezTo>
                      <a:pt x="7709" y="2492"/>
                      <a:pt x="4115" y="0"/>
                      <a:pt x="237"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19" name="Google Shape;519;p21"/>
              <p:cNvSpPr/>
              <p:nvPr/>
            </p:nvSpPr>
            <p:spPr>
              <a:xfrm>
                <a:off x="6151201" y="657234"/>
                <a:ext cx="315769" cy="210303"/>
              </a:xfrm>
              <a:custGeom>
                <a:avLst/>
                <a:gdLst/>
                <a:ahLst/>
                <a:cxnLst/>
                <a:rect l="l" t="t" r="r" b="b"/>
                <a:pathLst>
                  <a:path w="9542" h="6355" extrusionOk="0">
                    <a:moveTo>
                      <a:pt x="258" y="0"/>
                    </a:moveTo>
                    <a:cubicBezTo>
                      <a:pt x="41" y="0"/>
                      <a:pt x="0" y="361"/>
                      <a:pt x="222" y="410"/>
                    </a:cubicBezTo>
                    <a:cubicBezTo>
                      <a:pt x="3815" y="1199"/>
                      <a:pt x="6841" y="3024"/>
                      <a:pt x="8803" y="6198"/>
                    </a:cubicBezTo>
                    <a:cubicBezTo>
                      <a:pt x="8872" y="6308"/>
                      <a:pt x="8974" y="6354"/>
                      <a:pt x="9075" y="6354"/>
                    </a:cubicBezTo>
                    <a:cubicBezTo>
                      <a:pt x="9308" y="6354"/>
                      <a:pt x="9542" y="6113"/>
                      <a:pt x="9381" y="5859"/>
                    </a:cubicBezTo>
                    <a:cubicBezTo>
                      <a:pt x="7371" y="2678"/>
                      <a:pt x="4074" y="358"/>
                      <a:pt x="278" y="1"/>
                    </a:cubicBezTo>
                    <a:cubicBezTo>
                      <a:pt x="271" y="0"/>
                      <a:pt x="265" y="0"/>
                      <a:pt x="25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0" name="Google Shape;520;p21"/>
              <p:cNvSpPr/>
              <p:nvPr/>
            </p:nvSpPr>
            <p:spPr>
              <a:xfrm>
                <a:off x="6219041" y="566924"/>
                <a:ext cx="312360" cy="191639"/>
              </a:xfrm>
              <a:custGeom>
                <a:avLst/>
                <a:gdLst/>
                <a:ahLst/>
                <a:cxnLst/>
                <a:rect l="l" t="t" r="r" b="b"/>
                <a:pathLst>
                  <a:path w="9439" h="5791" extrusionOk="0">
                    <a:moveTo>
                      <a:pt x="262" y="1"/>
                    </a:moveTo>
                    <a:cubicBezTo>
                      <a:pt x="49" y="1"/>
                      <a:pt x="0" y="332"/>
                      <a:pt x="215" y="384"/>
                    </a:cubicBezTo>
                    <a:cubicBezTo>
                      <a:pt x="3765" y="1231"/>
                      <a:pt x="6497" y="2687"/>
                      <a:pt x="8718" y="5651"/>
                    </a:cubicBezTo>
                    <a:cubicBezTo>
                      <a:pt x="8792" y="5749"/>
                      <a:pt x="8894" y="5791"/>
                      <a:pt x="8994" y="5791"/>
                    </a:cubicBezTo>
                    <a:cubicBezTo>
                      <a:pt x="9222" y="5791"/>
                      <a:pt x="9438" y="5573"/>
                      <a:pt x="9277" y="5323"/>
                    </a:cubicBezTo>
                    <a:cubicBezTo>
                      <a:pt x="7373" y="2375"/>
                      <a:pt x="3835" y="73"/>
                      <a:pt x="267" y="1"/>
                    </a:cubicBezTo>
                    <a:cubicBezTo>
                      <a:pt x="265" y="1"/>
                      <a:pt x="264" y="1"/>
                      <a:pt x="262"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1" name="Google Shape;521;p21"/>
              <p:cNvSpPr/>
              <p:nvPr/>
            </p:nvSpPr>
            <p:spPr>
              <a:xfrm>
                <a:off x="6273213" y="468805"/>
                <a:ext cx="310474" cy="188892"/>
              </a:xfrm>
              <a:custGeom>
                <a:avLst/>
                <a:gdLst/>
                <a:ahLst/>
                <a:cxnLst/>
                <a:rect l="l" t="t" r="r" b="b"/>
                <a:pathLst>
                  <a:path w="9382" h="5708" extrusionOk="0">
                    <a:moveTo>
                      <a:pt x="305" y="1"/>
                    </a:moveTo>
                    <a:cubicBezTo>
                      <a:pt x="1" y="1"/>
                      <a:pt x="16" y="436"/>
                      <a:pt x="307" y="466"/>
                    </a:cubicBezTo>
                    <a:cubicBezTo>
                      <a:pt x="2473" y="693"/>
                      <a:pt x="4557" y="1423"/>
                      <a:pt x="6262" y="2813"/>
                    </a:cubicBezTo>
                    <a:cubicBezTo>
                      <a:pt x="6919" y="3352"/>
                      <a:pt x="7505" y="3969"/>
                      <a:pt x="8009" y="4654"/>
                    </a:cubicBezTo>
                    <a:cubicBezTo>
                      <a:pt x="8308" y="5058"/>
                      <a:pt x="8444" y="5497"/>
                      <a:pt x="8908" y="5689"/>
                    </a:cubicBezTo>
                    <a:cubicBezTo>
                      <a:pt x="8940" y="5702"/>
                      <a:pt x="8971" y="5708"/>
                      <a:pt x="9003" y="5708"/>
                    </a:cubicBezTo>
                    <a:cubicBezTo>
                      <a:pt x="9200" y="5708"/>
                      <a:pt x="9381" y="5475"/>
                      <a:pt x="9313" y="5285"/>
                    </a:cubicBezTo>
                    <a:cubicBezTo>
                      <a:pt x="9307" y="5271"/>
                      <a:pt x="9302" y="5255"/>
                      <a:pt x="9296" y="5240"/>
                    </a:cubicBezTo>
                    <a:cubicBezTo>
                      <a:pt x="9267" y="5160"/>
                      <a:pt x="9210" y="5093"/>
                      <a:pt x="9137" y="5052"/>
                    </a:cubicBezTo>
                    <a:cubicBezTo>
                      <a:pt x="8544" y="4502"/>
                      <a:pt x="8115" y="3588"/>
                      <a:pt x="7528" y="3010"/>
                    </a:cubicBezTo>
                    <a:cubicBezTo>
                      <a:pt x="6888" y="2385"/>
                      <a:pt x="6173" y="1840"/>
                      <a:pt x="5401" y="1387"/>
                    </a:cubicBezTo>
                    <a:cubicBezTo>
                      <a:pt x="3843" y="471"/>
                      <a:pt x="2110" y="8"/>
                      <a:pt x="307" y="1"/>
                    </a:cubicBezTo>
                    <a:cubicBezTo>
                      <a:pt x="306" y="1"/>
                      <a:pt x="306" y="1"/>
                      <a:pt x="30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2" name="Google Shape;522;p21"/>
              <p:cNvSpPr/>
              <p:nvPr/>
            </p:nvSpPr>
            <p:spPr>
              <a:xfrm>
                <a:off x="6333508" y="346065"/>
                <a:ext cx="307429" cy="236744"/>
              </a:xfrm>
              <a:custGeom>
                <a:avLst/>
                <a:gdLst/>
                <a:ahLst/>
                <a:cxnLst/>
                <a:rect l="l" t="t" r="r" b="b"/>
                <a:pathLst>
                  <a:path w="9290" h="7154" extrusionOk="0">
                    <a:moveTo>
                      <a:pt x="265" y="1"/>
                    </a:moveTo>
                    <a:cubicBezTo>
                      <a:pt x="43" y="1"/>
                      <a:pt x="0" y="372"/>
                      <a:pt x="226" y="420"/>
                    </a:cubicBezTo>
                    <a:cubicBezTo>
                      <a:pt x="4012" y="1236"/>
                      <a:pt x="6653" y="3691"/>
                      <a:pt x="8534" y="6983"/>
                    </a:cubicBezTo>
                    <a:cubicBezTo>
                      <a:pt x="8603" y="7103"/>
                      <a:pt x="8708" y="7153"/>
                      <a:pt x="8813" y="7153"/>
                    </a:cubicBezTo>
                    <a:cubicBezTo>
                      <a:pt x="9050" y="7153"/>
                      <a:pt x="9290" y="6903"/>
                      <a:pt x="9137" y="6632"/>
                    </a:cubicBezTo>
                    <a:cubicBezTo>
                      <a:pt x="7239" y="3278"/>
                      <a:pt x="4274" y="400"/>
                      <a:pt x="285" y="2"/>
                    </a:cubicBezTo>
                    <a:cubicBezTo>
                      <a:pt x="278" y="1"/>
                      <a:pt x="271" y="1"/>
                      <a:pt x="26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3" name="Google Shape;523;p21"/>
              <p:cNvSpPr/>
              <p:nvPr/>
            </p:nvSpPr>
            <p:spPr>
              <a:xfrm>
                <a:off x="6511281" y="1026679"/>
                <a:ext cx="302565" cy="211891"/>
              </a:xfrm>
              <a:custGeom>
                <a:avLst/>
                <a:gdLst/>
                <a:ahLst/>
                <a:cxnLst/>
                <a:rect l="l" t="t" r="r" b="b"/>
                <a:pathLst>
                  <a:path w="9143" h="6403" extrusionOk="0">
                    <a:moveTo>
                      <a:pt x="298" y="0"/>
                    </a:moveTo>
                    <a:cubicBezTo>
                      <a:pt x="269" y="0"/>
                      <a:pt x="239" y="0"/>
                      <a:pt x="209" y="1"/>
                    </a:cubicBezTo>
                    <a:cubicBezTo>
                      <a:pt x="10" y="2"/>
                      <a:pt x="0" y="258"/>
                      <a:pt x="166" y="325"/>
                    </a:cubicBezTo>
                    <a:cubicBezTo>
                      <a:pt x="1731" y="967"/>
                      <a:pt x="3310" y="1379"/>
                      <a:pt x="4735" y="2339"/>
                    </a:cubicBezTo>
                    <a:cubicBezTo>
                      <a:pt x="6283" y="3384"/>
                      <a:pt x="7383" y="4732"/>
                      <a:pt x="8440" y="6250"/>
                    </a:cubicBezTo>
                    <a:cubicBezTo>
                      <a:pt x="8514" y="6357"/>
                      <a:pt x="8617" y="6403"/>
                      <a:pt x="8716" y="6403"/>
                    </a:cubicBezTo>
                    <a:cubicBezTo>
                      <a:pt x="8936" y="6403"/>
                      <a:pt x="9143" y="6180"/>
                      <a:pt x="9008" y="5919"/>
                    </a:cubicBezTo>
                    <a:cubicBezTo>
                      <a:pt x="7477" y="2971"/>
                      <a:pt x="3758" y="0"/>
                      <a:pt x="29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4" name="Google Shape;524;p21"/>
              <p:cNvSpPr/>
              <p:nvPr/>
            </p:nvSpPr>
            <p:spPr>
              <a:xfrm>
                <a:off x="6557047" y="945271"/>
                <a:ext cx="330098" cy="214439"/>
              </a:xfrm>
              <a:custGeom>
                <a:avLst/>
                <a:gdLst/>
                <a:ahLst/>
                <a:cxnLst/>
                <a:rect l="l" t="t" r="r" b="b"/>
                <a:pathLst>
                  <a:path w="9975" h="6480" extrusionOk="0">
                    <a:moveTo>
                      <a:pt x="816" y="0"/>
                    </a:moveTo>
                    <a:cubicBezTo>
                      <a:pt x="633" y="0"/>
                      <a:pt x="450" y="6"/>
                      <a:pt x="267" y="18"/>
                    </a:cubicBezTo>
                    <a:cubicBezTo>
                      <a:pt x="0" y="35"/>
                      <a:pt x="10" y="398"/>
                      <a:pt x="267" y="425"/>
                    </a:cubicBezTo>
                    <a:cubicBezTo>
                      <a:pt x="4183" y="856"/>
                      <a:pt x="7423" y="2704"/>
                      <a:pt x="9233" y="6300"/>
                    </a:cubicBezTo>
                    <a:cubicBezTo>
                      <a:pt x="9297" y="6427"/>
                      <a:pt x="9399" y="6480"/>
                      <a:pt x="9503" y="6480"/>
                    </a:cubicBezTo>
                    <a:cubicBezTo>
                      <a:pt x="9733" y="6480"/>
                      <a:pt x="9974" y="6225"/>
                      <a:pt x="9839" y="5947"/>
                    </a:cubicBezTo>
                    <a:cubicBezTo>
                      <a:pt x="8201" y="2573"/>
                      <a:pt x="4633" y="0"/>
                      <a:pt x="81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5" name="Google Shape;525;p21"/>
              <p:cNvSpPr/>
              <p:nvPr/>
            </p:nvSpPr>
            <p:spPr>
              <a:xfrm>
                <a:off x="6628097" y="845795"/>
                <a:ext cx="335426" cy="208781"/>
              </a:xfrm>
              <a:custGeom>
                <a:avLst/>
                <a:gdLst/>
                <a:ahLst/>
                <a:cxnLst/>
                <a:rect l="l" t="t" r="r" b="b"/>
                <a:pathLst>
                  <a:path w="10136" h="6309" extrusionOk="0">
                    <a:moveTo>
                      <a:pt x="1409" y="1"/>
                    </a:moveTo>
                    <a:cubicBezTo>
                      <a:pt x="1019" y="1"/>
                      <a:pt x="627" y="30"/>
                      <a:pt x="234" y="91"/>
                    </a:cubicBezTo>
                    <a:cubicBezTo>
                      <a:pt x="1" y="128"/>
                      <a:pt x="74" y="471"/>
                      <a:pt x="287" y="483"/>
                    </a:cubicBezTo>
                    <a:cubicBezTo>
                      <a:pt x="4254" y="719"/>
                      <a:pt x="7705" y="2401"/>
                      <a:pt x="9454" y="6141"/>
                    </a:cubicBezTo>
                    <a:cubicBezTo>
                      <a:pt x="9509" y="6259"/>
                      <a:pt x="9602" y="6308"/>
                      <a:pt x="9699" y="6308"/>
                    </a:cubicBezTo>
                    <a:cubicBezTo>
                      <a:pt x="9909" y="6308"/>
                      <a:pt x="10135" y="6072"/>
                      <a:pt x="10014" y="5814"/>
                    </a:cubicBezTo>
                    <a:cubicBezTo>
                      <a:pt x="8489" y="2572"/>
                      <a:pt x="5063" y="1"/>
                      <a:pt x="1409"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6" name="Google Shape;526;p21"/>
              <p:cNvSpPr/>
              <p:nvPr/>
            </p:nvSpPr>
            <p:spPr>
              <a:xfrm>
                <a:off x="6685380" y="737715"/>
                <a:ext cx="339066" cy="214274"/>
              </a:xfrm>
              <a:custGeom>
                <a:avLst/>
                <a:gdLst/>
                <a:ahLst/>
                <a:cxnLst/>
                <a:rect l="l" t="t" r="r" b="b"/>
                <a:pathLst>
                  <a:path w="10246" h="6475" extrusionOk="0">
                    <a:moveTo>
                      <a:pt x="213" y="0"/>
                    </a:moveTo>
                    <a:cubicBezTo>
                      <a:pt x="22" y="0"/>
                      <a:pt x="1" y="306"/>
                      <a:pt x="186" y="361"/>
                    </a:cubicBezTo>
                    <a:cubicBezTo>
                      <a:pt x="3908" y="1456"/>
                      <a:pt x="7778" y="2469"/>
                      <a:pt x="9547" y="6302"/>
                    </a:cubicBezTo>
                    <a:cubicBezTo>
                      <a:pt x="9603" y="6424"/>
                      <a:pt x="9698" y="6474"/>
                      <a:pt x="9796" y="6474"/>
                    </a:cubicBezTo>
                    <a:cubicBezTo>
                      <a:pt x="10013" y="6474"/>
                      <a:pt x="10246" y="6231"/>
                      <a:pt x="10123" y="5965"/>
                    </a:cubicBezTo>
                    <a:cubicBezTo>
                      <a:pt x="8357" y="2170"/>
                      <a:pt x="4192" y="441"/>
                      <a:pt x="233" y="1"/>
                    </a:cubicBezTo>
                    <a:cubicBezTo>
                      <a:pt x="226" y="0"/>
                      <a:pt x="219" y="0"/>
                      <a:pt x="21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27" name="Google Shape;527;p21"/>
              <p:cNvSpPr/>
              <p:nvPr/>
            </p:nvSpPr>
            <p:spPr>
              <a:xfrm>
                <a:off x="6732305" y="653428"/>
                <a:ext cx="348100" cy="213016"/>
              </a:xfrm>
              <a:custGeom>
                <a:avLst/>
                <a:gdLst/>
                <a:ahLst/>
                <a:cxnLst/>
                <a:rect l="l" t="t" r="r" b="b"/>
                <a:pathLst>
                  <a:path w="10519" h="6437" extrusionOk="0">
                    <a:moveTo>
                      <a:pt x="236" y="0"/>
                    </a:moveTo>
                    <a:cubicBezTo>
                      <a:pt x="35" y="0"/>
                      <a:pt x="1" y="332"/>
                      <a:pt x="204" y="381"/>
                    </a:cubicBezTo>
                    <a:cubicBezTo>
                      <a:pt x="4066" y="1300"/>
                      <a:pt x="7322" y="3123"/>
                      <a:pt x="9769" y="6297"/>
                    </a:cubicBezTo>
                    <a:cubicBezTo>
                      <a:pt x="9845" y="6396"/>
                      <a:pt x="9948" y="6437"/>
                      <a:pt x="10050" y="6437"/>
                    </a:cubicBezTo>
                    <a:cubicBezTo>
                      <a:pt x="10290" y="6437"/>
                      <a:pt x="10519" y="6207"/>
                      <a:pt x="10339" y="5965"/>
                    </a:cubicBezTo>
                    <a:cubicBezTo>
                      <a:pt x="7940" y="2733"/>
                      <a:pt x="4301" y="404"/>
                      <a:pt x="255" y="1"/>
                    </a:cubicBezTo>
                    <a:cubicBezTo>
                      <a:pt x="249" y="0"/>
                      <a:pt x="242" y="0"/>
                      <a:pt x="23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28" name="Google Shape;528;p21"/>
            <p:cNvGrpSpPr/>
            <p:nvPr/>
          </p:nvGrpSpPr>
          <p:grpSpPr>
            <a:xfrm>
              <a:off x="6864708" y="521224"/>
              <a:ext cx="165992" cy="77337"/>
              <a:chOff x="6864708" y="521224"/>
              <a:chExt cx="165992" cy="77337"/>
            </a:xfrm>
          </p:grpSpPr>
          <p:sp>
            <p:nvSpPr>
              <p:cNvPr id="529" name="Google Shape;529;p21"/>
              <p:cNvSpPr/>
              <p:nvPr/>
            </p:nvSpPr>
            <p:spPr>
              <a:xfrm>
                <a:off x="6864708" y="537869"/>
                <a:ext cx="108576" cy="60692"/>
              </a:xfrm>
              <a:custGeom>
                <a:avLst/>
                <a:gdLst/>
                <a:ahLst/>
                <a:cxnLst/>
                <a:rect l="l" t="t" r="r" b="b"/>
                <a:pathLst>
                  <a:path w="3281" h="1834" extrusionOk="0">
                    <a:moveTo>
                      <a:pt x="171" y="1"/>
                    </a:moveTo>
                    <a:cubicBezTo>
                      <a:pt x="1" y="1"/>
                      <a:pt x="10" y="263"/>
                      <a:pt x="183" y="281"/>
                    </a:cubicBezTo>
                    <a:cubicBezTo>
                      <a:pt x="1288" y="393"/>
                      <a:pt x="2197" y="938"/>
                      <a:pt x="2915" y="1773"/>
                    </a:cubicBezTo>
                    <a:cubicBezTo>
                      <a:pt x="2952" y="1816"/>
                      <a:pt x="2994" y="1834"/>
                      <a:pt x="3034" y="1834"/>
                    </a:cubicBezTo>
                    <a:cubicBezTo>
                      <a:pt x="3164" y="1834"/>
                      <a:pt x="3281" y="1651"/>
                      <a:pt x="3172" y="1514"/>
                    </a:cubicBezTo>
                    <a:cubicBezTo>
                      <a:pt x="2448" y="591"/>
                      <a:pt x="1340" y="78"/>
                      <a:pt x="183" y="1"/>
                    </a:cubicBezTo>
                    <a:cubicBezTo>
                      <a:pt x="179" y="1"/>
                      <a:pt x="175" y="1"/>
                      <a:pt x="17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30" name="Google Shape;530;p21"/>
              <p:cNvSpPr/>
              <p:nvPr/>
            </p:nvSpPr>
            <p:spPr>
              <a:xfrm>
                <a:off x="6937711" y="521224"/>
                <a:ext cx="92990" cy="69196"/>
              </a:xfrm>
              <a:custGeom>
                <a:avLst/>
                <a:gdLst/>
                <a:ahLst/>
                <a:cxnLst/>
                <a:rect l="l" t="t" r="r" b="b"/>
                <a:pathLst>
                  <a:path w="2810" h="2091" extrusionOk="0">
                    <a:moveTo>
                      <a:pt x="178" y="1"/>
                    </a:moveTo>
                    <a:cubicBezTo>
                      <a:pt x="68" y="1"/>
                      <a:pt x="0" y="176"/>
                      <a:pt x="113" y="264"/>
                    </a:cubicBezTo>
                    <a:cubicBezTo>
                      <a:pt x="888" y="861"/>
                      <a:pt x="1646" y="1492"/>
                      <a:pt x="2447" y="2054"/>
                    </a:cubicBezTo>
                    <a:cubicBezTo>
                      <a:pt x="2484" y="2080"/>
                      <a:pt x="2519" y="2091"/>
                      <a:pt x="2553" y="2091"/>
                    </a:cubicBezTo>
                    <a:cubicBezTo>
                      <a:pt x="2711" y="2091"/>
                      <a:pt x="2810" y="1836"/>
                      <a:pt x="2646" y="1711"/>
                    </a:cubicBezTo>
                    <a:cubicBezTo>
                      <a:pt x="1874" y="1118"/>
                      <a:pt x="1049" y="585"/>
                      <a:pt x="251" y="26"/>
                    </a:cubicBezTo>
                    <a:cubicBezTo>
                      <a:pt x="225" y="9"/>
                      <a:pt x="201" y="1"/>
                      <a:pt x="17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31" name="Google Shape;531;p21"/>
            <p:cNvGrpSpPr/>
            <p:nvPr/>
          </p:nvGrpSpPr>
          <p:grpSpPr>
            <a:xfrm>
              <a:off x="6567637" y="1421737"/>
              <a:ext cx="96663" cy="114037"/>
              <a:chOff x="6567637" y="1421737"/>
              <a:chExt cx="96663" cy="114037"/>
            </a:xfrm>
          </p:grpSpPr>
          <p:sp>
            <p:nvSpPr>
              <p:cNvPr id="532" name="Google Shape;532;p21"/>
              <p:cNvSpPr/>
              <p:nvPr/>
            </p:nvSpPr>
            <p:spPr>
              <a:xfrm>
                <a:off x="6576407" y="1421737"/>
                <a:ext cx="87894" cy="75484"/>
              </a:xfrm>
              <a:custGeom>
                <a:avLst/>
                <a:gdLst/>
                <a:ahLst/>
                <a:cxnLst/>
                <a:rect l="l" t="t" r="r" b="b"/>
                <a:pathLst>
                  <a:path w="2656" h="2281" extrusionOk="0">
                    <a:moveTo>
                      <a:pt x="236" y="0"/>
                    </a:moveTo>
                    <a:cubicBezTo>
                      <a:pt x="91" y="0"/>
                      <a:pt x="0" y="212"/>
                      <a:pt x="152" y="306"/>
                    </a:cubicBezTo>
                    <a:cubicBezTo>
                      <a:pt x="984" y="827"/>
                      <a:pt x="1641" y="1473"/>
                      <a:pt x="2266" y="2222"/>
                    </a:cubicBezTo>
                    <a:cubicBezTo>
                      <a:pt x="2300" y="2263"/>
                      <a:pt x="2344" y="2280"/>
                      <a:pt x="2388" y="2280"/>
                    </a:cubicBezTo>
                    <a:cubicBezTo>
                      <a:pt x="2519" y="2280"/>
                      <a:pt x="2655" y="2125"/>
                      <a:pt x="2564" y="1991"/>
                    </a:cubicBezTo>
                    <a:cubicBezTo>
                      <a:pt x="1998" y="1167"/>
                      <a:pt x="1192" y="499"/>
                      <a:pt x="318" y="23"/>
                    </a:cubicBezTo>
                    <a:cubicBezTo>
                      <a:pt x="289" y="7"/>
                      <a:pt x="262" y="0"/>
                      <a:pt x="23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33" name="Google Shape;533;p21"/>
              <p:cNvSpPr/>
              <p:nvPr/>
            </p:nvSpPr>
            <p:spPr>
              <a:xfrm>
                <a:off x="6567637" y="1464823"/>
                <a:ext cx="73862" cy="70950"/>
              </a:xfrm>
              <a:custGeom>
                <a:avLst/>
                <a:gdLst/>
                <a:ahLst/>
                <a:cxnLst/>
                <a:rect l="l" t="t" r="r" b="b"/>
                <a:pathLst>
                  <a:path w="2232" h="2144" extrusionOk="0">
                    <a:moveTo>
                      <a:pt x="221" y="1"/>
                    </a:moveTo>
                    <a:cubicBezTo>
                      <a:pt x="83" y="1"/>
                      <a:pt x="1" y="229"/>
                      <a:pt x="146" y="292"/>
                    </a:cubicBezTo>
                    <a:cubicBezTo>
                      <a:pt x="924" y="628"/>
                      <a:pt x="1515" y="1224"/>
                      <a:pt x="1822" y="2017"/>
                    </a:cubicBezTo>
                    <a:cubicBezTo>
                      <a:pt x="1856" y="2105"/>
                      <a:pt x="1933" y="2143"/>
                      <a:pt x="2008" y="2143"/>
                    </a:cubicBezTo>
                    <a:cubicBezTo>
                      <a:pt x="2122" y="2143"/>
                      <a:pt x="2232" y="2056"/>
                      <a:pt x="2183" y="1917"/>
                    </a:cubicBezTo>
                    <a:cubicBezTo>
                      <a:pt x="1863" y="1026"/>
                      <a:pt x="1160" y="324"/>
                      <a:pt x="267" y="9"/>
                    </a:cubicBezTo>
                    <a:cubicBezTo>
                      <a:pt x="251" y="3"/>
                      <a:pt x="236" y="1"/>
                      <a:pt x="221"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534" name="Google Shape;534;p21"/>
          <p:cNvGrpSpPr/>
          <p:nvPr/>
        </p:nvGrpSpPr>
        <p:grpSpPr>
          <a:xfrm>
            <a:off x="9794940" y="4685523"/>
            <a:ext cx="720049" cy="831989"/>
            <a:chOff x="7346204" y="3514142"/>
            <a:chExt cx="540037" cy="623992"/>
          </a:xfrm>
        </p:grpSpPr>
        <p:sp>
          <p:nvSpPr>
            <p:cNvPr id="535" name="Google Shape;535;p21"/>
            <p:cNvSpPr/>
            <p:nvPr/>
          </p:nvSpPr>
          <p:spPr>
            <a:xfrm>
              <a:off x="7346204" y="3514142"/>
              <a:ext cx="469152" cy="577729"/>
            </a:xfrm>
            <a:custGeom>
              <a:avLst/>
              <a:gdLst/>
              <a:ahLst/>
              <a:cxnLst/>
              <a:rect l="l" t="t" r="r" b="b"/>
              <a:pathLst>
                <a:path w="14177" h="17458" extrusionOk="0">
                  <a:moveTo>
                    <a:pt x="7464" y="800"/>
                  </a:moveTo>
                  <a:cubicBezTo>
                    <a:pt x="10105" y="800"/>
                    <a:pt x="12522" y="2742"/>
                    <a:pt x="12322" y="5774"/>
                  </a:cubicBezTo>
                  <a:cubicBezTo>
                    <a:pt x="12316" y="5772"/>
                    <a:pt x="12310" y="5772"/>
                    <a:pt x="12304" y="5770"/>
                  </a:cubicBezTo>
                  <a:cubicBezTo>
                    <a:pt x="11573" y="5797"/>
                    <a:pt x="10813" y="5858"/>
                    <a:pt x="10090" y="5982"/>
                  </a:cubicBezTo>
                  <a:cubicBezTo>
                    <a:pt x="9840" y="4612"/>
                    <a:pt x="8659" y="3786"/>
                    <a:pt x="7357" y="3786"/>
                  </a:cubicBezTo>
                  <a:cubicBezTo>
                    <a:pt x="7017" y="3786"/>
                    <a:pt x="6669" y="3842"/>
                    <a:pt x="6327" y="3960"/>
                  </a:cubicBezTo>
                  <a:cubicBezTo>
                    <a:pt x="3849" y="4813"/>
                    <a:pt x="3091" y="7792"/>
                    <a:pt x="3025" y="10126"/>
                  </a:cubicBezTo>
                  <a:cubicBezTo>
                    <a:pt x="2970" y="12127"/>
                    <a:pt x="4318" y="13843"/>
                    <a:pt x="6364" y="13843"/>
                  </a:cubicBezTo>
                  <a:cubicBezTo>
                    <a:pt x="6483" y="13843"/>
                    <a:pt x="6604" y="13837"/>
                    <a:pt x="6727" y="13825"/>
                  </a:cubicBezTo>
                  <a:cubicBezTo>
                    <a:pt x="8986" y="13606"/>
                    <a:pt x="10230" y="11600"/>
                    <a:pt x="10313" y="9514"/>
                  </a:cubicBezTo>
                  <a:cubicBezTo>
                    <a:pt x="10651" y="9555"/>
                    <a:pt x="11005" y="9572"/>
                    <a:pt x="11362" y="9572"/>
                  </a:cubicBezTo>
                  <a:cubicBezTo>
                    <a:pt x="11808" y="9572"/>
                    <a:pt x="12260" y="9545"/>
                    <a:pt x="12694" y="9506"/>
                  </a:cubicBezTo>
                  <a:lnTo>
                    <a:pt x="12694" y="9506"/>
                  </a:lnTo>
                  <a:cubicBezTo>
                    <a:pt x="12696" y="9512"/>
                    <a:pt x="12693" y="9517"/>
                    <a:pt x="12694" y="9523"/>
                  </a:cubicBezTo>
                  <a:cubicBezTo>
                    <a:pt x="13331" y="12552"/>
                    <a:pt x="11449" y="15952"/>
                    <a:pt x="8303" y="16582"/>
                  </a:cubicBezTo>
                  <a:cubicBezTo>
                    <a:pt x="7921" y="16658"/>
                    <a:pt x="7545" y="16695"/>
                    <a:pt x="7178" y="16695"/>
                  </a:cubicBezTo>
                  <a:cubicBezTo>
                    <a:pt x="4121" y="16695"/>
                    <a:pt x="1668" y="14169"/>
                    <a:pt x="1308" y="11131"/>
                  </a:cubicBezTo>
                  <a:cubicBezTo>
                    <a:pt x="902" y="7691"/>
                    <a:pt x="1402" y="3533"/>
                    <a:pt x="4662" y="1580"/>
                  </a:cubicBezTo>
                  <a:cubicBezTo>
                    <a:pt x="5552" y="1047"/>
                    <a:pt x="6523" y="800"/>
                    <a:pt x="7464" y="800"/>
                  </a:cubicBezTo>
                  <a:close/>
                  <a:moveTo>
                    <a:pt x="7481" y="0"/>
                  </a:moveTo>
                  <a:cubicBezTo>
                    <a:pt x="6945" y="0"/>
                    <a:pt x="6399" y="73"/>
                    <a:pt x="5860" y="226"/>
                  </a:cubicBezTo>
                  <a:cubicBezTo>
                    <a:pt x="1034" y="1598"/>
                    <a:pt x="0" y="7109"/>
                    <a:pt x="573" y="11434"/>
                  </a:cubicBezTo>
                  <a:cubicBezTo>
                    <a:pt x="1019" y="14793"/>
                    <a:pt x="3817" y="17457"/>
                    <a:pt x="7207" y="17457"/>
                  </a:cubicBezTo>
                  <a:cubicBezTo>
                    <a:pt x="7484" y="17457"/>
                    <a:pt x="7764" y="17439"/>
                    <a:pt x="8047" y="17403"/>
                  </a:cubicBezTo>
                  <a:cubicBezTo>
                    <a:pt x="11841" y="16914"/>
                    <a:pt x="14177" y="12961"/>
                    <a:pt x="13449" y="9367"/>
                  </a:cubicBezTo>
                  <a:cubicBezTo>
                    <a:pt x="13618" y="9213"/>
                    <a:pt x="13559" y="8903"/>
                    <a:pt x="13267" y="8870"/>
                  </a:cubicBezTo>
                  <a:cubicBezTo>
                    <a:pt x="12657" y="8803"/>
                    <a:pt x="11983" y="8744"/>
                    <a:pt x="11324" y="8744"/>
                  </a:cubicBezTo>
                  <a:cubicBezTo>
                    <a:pt x="10895" y="8744"/>
                    <a:pt x="10472" y="8769"/>
                    <a:pt x="10077" y="8832"/>
                  </a:cubicBezTo>
                  <a:cubicBezTo>
                    <a:pt x="10032" y="8817"/>
                    <a:pt x="9984" y="8809"/>
                    <a:pt x="9937" y="8809"/>
                  </a:cubicBezTo>
                  <a:cubicBezTo>
                    <a:pt x="9750" y="8809"/>
                    <a:pt x="9567" y="8929"/>
                    <a:pt x="9573" y="9169"/>
                  </a:cubicBezTo>
                  <a:cubicBezTo>
                    <a:pt x="9613" y="10805"/>
                    <a:pt x="8836" y="12560"/>
                    <a:pt x="7113" y="13001"/>
                  </a:cubicBezTo>
                  <a:cubicBezTo>
                    <a:pt x="6837" y="13072"/>
                    <a:pt x="6577" y="13105"/>
                    <a:pt x="6334" y="13105"/>
                  </a:cubicBezTo>
                  <a:cubicBezTo>
                    <a:pt x="4626" y="13105"/>
                    <a:pt x="3761" y="11459"/>
                    <a:pt x="3796" y="9799"/>
                  </a:cubicBezTo>
                  <a:cubicBezTo>
                    <a:pt x="3823" y="8514"/>
                    <a:pt x="4183" y="7078"/>
                    <a:pt x="4914" y="6023"/>
                  </a:cubicBezTo>
                  <a:cubicBezTo>
                    <a:pt x="5520" y="5146"/>
                    <a:pt x="6555" y="4573"/>
                    <a:pt x="7518" y="4573"/>
                  </a:cubicBezTo>
                  <a:cubicBezTo>
                    <a:pt x="8400" y="4573"/>
                    <a:pt x="9223" y="5054"/>
                    <a:pt x="9603" y="6221"/>
                  </a:cubicBezTo>
                  <a:cubicBezTo>
                    <a:pt x="9628" y="6290"/>
                    <a:pt x="9680" y="6345"/>
                    <a:pt x="9749" y="6374"/>
                  </a:cubicBezTo>
                  <a:cubicBezTo>
                    <a:pt x="9787" y="6489"/>
                    <a:pt x="9882" y="6588"/>
                    <a:pt x="10022" y="6594"/>
                  </a:cubicBezTo>
                  <a:cubicBezTo>
                    <a:pt x="10191" y="6602"/>
                    <a:pt x="10363" y="6606"/>
                    <a:pt x="10535" y="6606"/>
                  </a:cubicBezTo>
                  <a:cubicBezTo>
                    <a:pt x="11125" y="6606"/>
                    <a:pt x="11725" y="6563"/>
                    <a:pt x="12304" y="6504"/>
                  </a:cubicBezTo>
                  <a:cubicBezTo>
                    <a:pt x="12429" y="6493"/>
                    <a:pt x="12541" y="6420"/>
                    <a:pt x="12599" y="6308"/>
                  </a:cubicBezTo>
                  <a:cubicBezTo>
                    <a:pt x="12602" y="6308"/>
                    <a:pt x="12605" y="6308"/>
                    <a:pt x="12608" y="6308"/>
                  </a:cubicBezTo>
                  <a:cubicBezTo>
                    <a:pt x="12735" y="6308"/>
                    <a:pt x="12860" y="6245"/>
                    <a:pt x="12889" y="6100"/>
                  </a:cubicBezTo>
                  <a:cubicBezTo>
                    <a:pt x="13588" y="2600"/>
                    <a:pt x="10691" y="0"/>
                    <a:pt x="7481"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36" name="Google Shape;536;p21"/>
            <p:cNvSpPr/>
            <p:nvPr/>
          </p:nvSpPr>
          <p:spPr>
            <a:xfrm>
              <a:off x="7755062" y="4055370"/>
              <a:ext cx="79157" cy="80117"/>
            </a:xfrm>
            <a:custGeom>
              <a:avLst/>
              <a:gdLst/>
              <a:ahLst/>
              <a:cxnLst/>
              <a:rect l="l" t="t" r="r" b="b"/>
              <a:pathLst>
                <a:path w="2392" h="2421" extrusionOk="0">
                  <a:moveTo>
                    <a:pt x="2119" y="0"/>
                  </a:moveTo>
                  <a:cubicBezTo>
                    <a:pt x="2035" y="0"/>
                    <a:pt x="1953" y="56"/>
                    <a:pt x="1947" y="169"/>
                  </a:cubicBezTo>
                  <a:cubicBezTo>
                    <a:pt x="1904" y="1151"/>
                    <a:pt x="1220" y="2020"/>
                    <a:pt x="203" y="2109"/>
                  </a:cubicBezTo>
                  <a:cubicBezTo>
                    <a:pt x="10" y="2126"/>
                    <a:pt x="1" y="2420"/>
                    <a:pt x="194" y="2420"/>
                  </a:cubicBezTo>
                  <a:cubicBezTo>
                    <a:pt x="197" y="2420"/>
                    <a:pt x="200" y="2420"/>
                    <a:pt x="203" y="2420"/>
                  </a:cubicBezTo>
                  <a:cubicBezTo>
                    <a:pt x="1336" y="2359"/>
                    <a:pt x="2391" y="1347"/>
                    <a:pt x="2298" y="169"/>
                  </a:cubicBezTo>
                  <a:cubicBezTo>
                    <a:pt x="2289" y="57"/>
                    <a:pt x="2203" y="0"/>
                    <a:pt x="211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37" name="Google Shape;537;p21"/>
            <p:cNvSpPr/>
            <p:nvPr/>
          </p:nvSpPr>
          <p:spPr>
            <a:xfrm>
              <a:off x="7839084" y="4060731"/>
              <a:ext cx="47157" cy="77403"/>
            </a:xfrm>
            <a:custGeom>
              <a:avLst/>
              <a:gdLst/>
              <a:ahLst/>
              <a:cxnLst/>
              <a:rect l="l" t="t" r="r" b="b"/>
              <a:pathLst>
                <a:path w="1425" h="2339" extrusionOk="0">
                  <a:moveTo>
                    <a:pt x="1166" y="0"/>
                  </a:moveTo>
                  <a:cubicBezTo>
                    <a:pt x="1109" y="0"/>
                    <a:pt x="1052" y="24"/>
                    <a:pt x="1012" y="82"/>
                  </a:cubicBezTo>
                  <a:cubicBezTo>
                    <a:pt x="566" y="710"/>
                    <a:pt x="251" y="1427"/>
                    <a:pt x="33" y="2163"/>
                  </a:cubicBezTo>
                  <a:cubicBezTo>
                    <a:pt x="1" y="2270"/>
                    <a:pt x="86" y="2339"/>
                    <a:pt x="172" y="2339"/>
                  </a:cubicBezTo>
                  <a:cubicBezTo>
                    <a:pt x="229" y="2339"/>
                    <a:pt x="286" y="2309"/>
                    <a:pt x="309" y="2240"/>
                  </a:cubicBezTo>
                  <a:cubicBezTo>
                    <a:pt x="552" y="1523"/>
                    <a:pt x="902" y="890"/>
                    <a:pt x="1329" y="269"/>
                  </a:cubicBezTo>
                  <a:cubicBezTo>
                    <a:pt x="1424" y="130"/>
                    <a:pt x="1297" y="0"/>
                    <a:pt x="1166"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38" name="Google Shape;538;p21"/>
          <p:cNvGrpSpPr/>
          <p:nvPr/>
        </p:nvGrpSpPr>
        <p:grpSpPr>
          <a:xfrm>
            <a:off x="9980390" y="5907653"/>
            <a:ext cx="1834604" cy="1232100"/>
            <a:chOff x="7485292" y="4430739"/>
            <a:chExt cx="1375953" cy="924075"/>
          </a:xfrm>
        </p:grpSpPr>
        <p:sp>
          <p:nvSpPr>
            <p:cNvPr id="539" name="Google Shape;539;p21"/>
            <p:cNvSpPr/>
            <p:nvPr/>
          </p:nvSpPr>
          <p:spPr>
            <a:xfrm>
              <a:off x="7485292" y="4430739"/>
              <a:ext cx="1375953" cy="924075"/>
            </a:xfrm>
            <a:custGeom>
              <a:avLst/>
              <a:gdLst/>
              <a:ahLst/>
              <a:cxnLst/>
              <a:rect l="l" t="t" r="r" b="b"/>
              <a:pathLst>
                <a:path w="41579" h="27924" extrusionOk="0">
                  <a:moveTo>
                    <a:pt x="13728" y="692"/>
                  </a:moveTo>
                  <a:cubicBezTo>
                    <a:pt x="13766" y="692"/>
                    <a:pt x="13774" y="797"/>
                    <a:pt x="13754" y="1006"/>
                  </a:cubicBezTo>
                  <a:lnTo>
                    <a:pt x="13775" y="1913"/>
                  </a:lnTo>
                  <a:cubicBezTo>
                    <a:pt x="13789" y="2518"/>
                    <a:pt x="13804" y="3123"/>
                    <a:pt x="13818" y="3728"/>
                  </a:cubicBezTo>
                  <a:cubicBezTo>
                    <a:pt x="13850" y="5140"/>
                    <a:pt x="13879" y="6551"/>
                    <a:pt x="13921" y="7963"/>
                  </a:cubicBezTo>
                  <a:cubicBezTo>
                    <a:pt x="13925" y="8164"/>
                    <a:pt x="14060" y="8275"/>
                    <a:pt x="14212" y="8309"/>
                  </a:cubicBezTo>
                  <a:cubicBezTo>
                    <a:pt x="14218" y="8393"/>
                    <a:pt x="14268" y="8468"/>
                    <a:pt x="14346" y="8505"/>
                  </a:cubicBezTo>
                  <a:cubicBezTo>
                    <a:pt x="16226" y="9441"/>
                    <a:pt x="18226" y="10162"/>
                    <a:pt x="20191" y="10916"/>
                  </a:cubicBezTo>
                  <a:cubicBezTo>
                    <a:pt x="18350" y="11971"/>
                    <a:pt x="16388" y="12653"/>
                    <a:pt x="14274" y="13006"/>
                  </a:cubicBezTo>
                  <a:cubicBezTo>
                    <a:pt x="14020" y="13049"/>
                    <a:pt x="13957" y="13265"/>
                    <a:pt x="14020" y="13455"/>
                  </a:cubicBezTo>
                  <a:cubicBezTo>
                    <a:pt x="14000" y="13483"/>
                    <a:pt x="13985" y="13512"/>
                    <a:pt x="13973" y="13543"/>
                  </a:cubicBezTo>
                  <a:cubicBezTo>
                    <a:pt x="13215" y="15852"/>
                    <a:pt x="12424" y="18113"/>
                    <a:pt x="11436" y="20331"/>
                  </a:cubicBezTo>
                  <a:cubicBezTo>
                    <a:pt x="10251" y="18385"/>
                    <a:pt x="9122" y="16390"/>
                    <a:pt x="7800" y="14540"/>
                  </a:cubicBezTo>
                  <a:cubicBezTo>
                    <a:pt x="7749" y="14461"/>
                    <a:pt x="7662" y="14415"/>
                    <a:pt x="7569" y="14415"/>
                  </a:cubicBezTo>
                  <a:cubicBezTo>
                    <a:pt x="7562" y="14415"/>
                    <a:pt x="7555" y="14415"/>
                    <a:pt x="7548" y="14416"/>
                  </a:cubicBezTo>
                  <a:cubicBezTo>
                    <a:pt x="7489" y="14352"/>
                    <a:pt x="7408" y="14310"/>
                    <a:pt x="7310" y="14310"/>
                  </a:cubicBezTo>
                  <a:cubicBezTo>
                    <a:pt x="7273" y="14310"/>
                    <a:pt x="7233" y="14316"/>
                    <a:pt x="7191" y="14330"/>
                  </a:cubicBezTo>
                  <a:cubicBezTo>
                    <a:pt x="5233" y="14950"/>
                    <a:pt x="3230" y="15413"/>
                    <a:pt x="1199" y="15713"/>
                  </a:cubicBezTo>
                  <a:cubicBezTo>
                    <a:pt x="2349" y="13876"/>
                    <a:pt x="3661" y="12141"/>
                    <a:pt x="4751" y="10273"/>
                  </a:cubicBezTo>
                  <a:cubicBezTo>
                    <a:pt x="4860" y="10088"/>
                    <a:pt x="4697" y="9892"/>
                    <a:pt x="4521" y="9892"/>
                  </a:cubicBezTo>
                  <a:cubicBezTo>
                    <a:pt x="4514" y="9892"/>
                    <a:pt x="4506" y="9892"/>
                    <a:pt x="4498" y="9893"/>
                  </a:cubicBezTo>
                  <a:cubicBezTo>
                    <a:pt x="3664" y="8055"/>
                    <a:pt x="2818" y="6310"/>
                    <a:pt x="2282" y="4370"/>
                  </a:cubicBezTo>
                  <a:lnTo>
                    <a:pt x="2282" y="4370"/>
                  </a:lnTo>
                  <a:cubicBezTo>
                    <a:pt x="4299" y="5036"/>
                    <a:pt x="6293" y="5762"/>
                    <a:pt x="8264" y="6548"/>
                  </a:cubicBezTo>
                  <a:cubicBezTo>
                    <a:pt x="8315" y="6568"/>
                    <a:pt x="8362" y="6577"/>
                    <a:pt x="8406" y="6577"/>
                  </a:cubicBezTo>
                  <a:cubicBezTo>
                    <a:pt x="8594" y="6577"/>
                    <a:pt x="8715" y="6407"/>
                    <a:pt x="8727" y="6222"/>
                  </a:cubicBezTo>
                  <a:cubicBezTo>
                    <a:pt x="8762" y="6209"/>
                    <a:pt x="8794" y="6188"/>
                    <a:pt x="8820" y="6160"/>
                  </a:cubicBezTo>
                  <a:cubicBezTo>
                    <a:pt x="10326" y="4529"/>
                    <a:pt x="11695" y="2518"/>
                    <a:pt x="13461" y="1154"/>
                  </a:cubicBezTo>
                  <a:cubicBezTo>
                    <a:pt x="13593" y="846"/>
                    <a:pt x="13682" y="692"/>
                    <a:pt x="13728" y="692"/>
                  </a:cubicBezTo>
                  <a:close/>
                  <a:moveTo>
                    <a:pt x="36737" y="13239"/>
                  </a:moveTo>
                  <a:lnTo>
                    <a:pt x="34992" y="16448"/>
                  </a:lnTo>
                  <a:cubicBezTo>
                    <a:pt x="34883" y="16649"/>
                    <a:pt x="34972" y="16943"/>
                    <a:pt x="35216" y="16996"/>
                  </a:cubicBezTo>
                  <a:cubicBezTo>
                    <a:pt x="36545" y="17286"/>
                    <a:pt x="37881" y="17503"/>
                    <a:pt x="39229" y="17662"/>
                  </a:cubicBezTo>
                  <a:cubicBezTo>
                    <a:pt x="38268" y="18797"/>
                    <a:pt x="37383" y="19995"/>
                    <a:pt x="36577" y="21246"/>
                  </a:cubicBezTo>
                  <a:cubicBezTo>
                    <a:pt x="36456" y="21438"/>
                    <a:pt x="36570" y="21737"/>
                    <a:pt x="36796" y="21784"/>
                  </a:cubicBezTo>
                  <a:cubicBezTo>
                    <a:pt x="37740" y="21982"/>
                    <a:pt x="38682" y="22179"/>
                    <a:pt x="39625" y="22375"/>
                  </a:cubicBezTo>
                  <a:cubicBezTo>
                    <a:pt x="38996" y="22884"/>
                    <a:pt x="38365" y="23394"/>
                    <a:pt x="37732" y="23902"/>
                  </a:cubicBezTo>
                  <a:cubicBezTo>
                    <a:pt x="37513" y="24077"/>
                    <a:pt x="37660" y="24415"/>
                    <a:pt x="37888" y="24489"/>
                  </a:cubicBezTo>
                  <a:lnTo>
                    <a:pt x="40239" y="25247"/>
                  </a:lnTo>
                  <a:cubicBezTo>
                    <a:pt x="37347" y="26540"/>
                    <a:pt x="34207" y="27181"/>
                    <a:pt x="31059" y="27181"/>
                  </a:cubicBezTo>
                  <a:cubicBezTo>
                    <a:pt x="28900" y="27181"/>
                    <a:pt x="26736" y="26879"/>
                    <a:pt x="24645" y="26279"/>
                  </a:cubicBezTo>
                  <a:cubicBezTo>
                    <a:pt x="19744" y="24873"/>
                    <a:pt x="16160" y="22005"/>
                    <a:pt x="13325" y="17852"/>
                  </a:cubicBezTo>
                  <a:cubicBezTo>
                    <a:pt x="13852" y="16505"/>
                    <a:pt x="14320" y="15134"/>
                    <a:pt x="14691" y="13740"/>
                  </a:cubicBezTo>
                  <a:cubicBezTo>
                    <a:pt x="14694" y="13729"/>
                    <a:pt x="14691" y="13722"/>
                    <a:pt x="14693" y="13709"/>
                  </a:cubicBezTo>
                  <a:cubicBezTo>
                    <a:pt x="15144" y="13634"/>
                    <a:pt x="15590" y="13536"/>
                    <a:pt x="16031" y="13426"/>
                  </a:cubicBezTo>
                  <a:cubicBezTo>
                    <a:pt x="16053" y="13452"/>
                    <a:pt x="16079" y="13475"/>
                    <a:pt x="16109" y="13490"/>
                  </a:cubicBezTo>
                  <a:cubicBezTo>
                    <a:pt x="19181" y="15158"/>
                    <a:pt x="22603" y="15957"/>
                    <a:pt x="26032" y="15957"/>
                  </a:cubicBezTo>
                  <a:cubicBezTo>
                    <a:pt x="29738" y="15957"/>
                    <a:pt x="33452" y="15023"/>
                    <a:pt x="36737" y="13239"/>
                  </a:cubicBezTo>
                  <a:close/>
                  <a:moveTo>
                    <a:pt x="13872" y="0"/>
                  </a:moveTo>
                  <a:cubicBezTo>
                    <a:pt x="13071" y="0"/>
                    <a:pt x="12066" y="1484"/>
                    <a:pt x="11637" y="1932"/>
                  </a:cubicBezTo>
                  <a:cubicBezTo>
                    <a:pt x="10484" y="3137"/>
                    <a:pt x="9367" y="4399"/>
                    <a:pt x="8438" y="5787"/>
                  </a:cubicBezTo>
                  <a:cubicBezTo>
                    <a:pt x="6263" y="4917"/>
                    <a:pt x="4062" y="4123"/>
                    <a:pt x="1833" y="3406"/>
                  </a:cubicBezTo>
                  <a:cubicBezTo>
                    <a:pt x="1795" y="3394"/>
                    <a:pt x="1758" y="3388"/>
                    <a:pt x="1722" y="3388"/>
                  </a:cubicBezTo>
                  <a:cubicBezTo>
                    <a:pt x="1482" y="3388"/>
                    <a:pt x="1303" y="3644"/>
                    <a:pt x="1359" y="3881"/>
                  </a:cubicBezTo>
                  <a:cubicBezTo>
                    <a:pt x="1869" y="6105"/>
                    <a:pt x="2663" y="8435"/>
                    <a:pt x="4077" y="10260"/>
                  </a:cubicBezTo>
                  <a:cubicBezTo>
                    <a:pt x="2513" y="11959"/>
                    <a:pt x="1296" y="14042"/>
                    <a:pt x="127" y="16013"/>
                  </a:cubicBezTo>
                  <a:cubicBezTo>
                    <a:pt x="0" y="16226"/>
                    <a:pt x="144" y="16584"/>
                    <a:pt x="413" y="16584"/>
                  </a:cubicBezTo>
                  <a:cubicBezTo>
                    <a:pt x="426" y="16584"/>
                    <a:pt x="440" y="16583"/>
                    <a:pt x="453" y="16581"/>
                  </a:cubicBezTo>
                  <a:cubicBezTo>
                    <a:pt x="2817" y="16281"/>
                    <a:pt x="5122" y="15783"/>
                    <a:pt x="7393" y="15066"/>
                  </a:cubicBezTo>
                  <a:cubicBezTo>
                    <a:pt x="7408" y="15060"/>
                    <a:pt x="7424" y="15053"/>
                    <a:pt x="7440" y="15045"/>
                  </a:cubicBezTo>
                  <a:cubicBezTo>
                    <a:pt x="8516" y="17226"/>
                    <a:pt x="9874" y="19281"/>
                    <a:pt x="11155" y="21346"/>
                  </a:cubicBezTo>
                  <a:cubicBezTo>
                    <a:pt x="11228" y="21465"/>
                    <a:pt x="11371" y="21534"/>
                    <a:pt x="11510" y="21534"/>
                  </a:cubicBezTo>
                  <a:cubicBezTo>
                    <a:pt x="11637" y="21534"/>
                    <a:pt x="11760" y="21477"/>
                    <a:pt x="11821" y="21346"/>
                  </a:cubicBezTo>
                  <a:cubicBezTo>
                    <a:pt x="12263" y="20396"/>
                    <a:pt x="12688" y="19435"/>
                    <a:pt x="13083" y="18460"/>
                  </a:cubicBezTo>
                  <a:cubicBezTo>
                    <a:pt x="15105" y="22773"/>
                    <a:pt x="19788" y="25596"/>
                    <a:pt x="24191" y="26910"/>
                  </a:cubicBezTo>
                  <a:cubicBezTo>
                    <a:pt x="26436" y="27580"/>
                    <a:pt x="28786" y="27923"/>
                    <a:pt x="31134" y="27923"/>
                  </a:cubicBezTo>
                  <a:cubicBezTo>
                    <a:pt x="34632" y="27923"/>
                    <a:pt x="38126" y="27161"/>
                    <a:pt x="41255" y="25581"/>
                  </a:cubicBezTo>
                  <a:cubicBezTo>
                    <a:pt x="41578" y="25420"/>
                    <a:pt x="41434" y="25017"/>
                    <a:pt x="41158" y="24931"/>
                  </a:cubicBezTo>
                  <a:cubicBezTo>
                    <a:pt x="41119" y="24843"/>
                    <a:pt x="41042" y="24777"/>
                    <a:pt x="40949" y="24749"/>
                  </a:cubicBezTo>
                  <a:cubicBezTo>
                    <a:pt x="40201" y="24506"/>
                    <a:pt x="39454" y="24261"/>
                    <a:pt x="38706" y="24017"/>
                  </a:cubicBezTo>
                  <a:cubicBezTo>
                    <a:pt x="39370" y="23489"/>
                    <a:pt x="40031" y="22960"/>
                    <a:pt x="40694" y="22433"/>
                  </a:cubicBezTo>
                  <a:cubicBezTo>
                    <a:pt x="40906" y="22265"/>
                    <a:pt x="40783" y="21884"/>
                    <a:pt x="40537" y="21831"/>
                  </a:cubicBezTo>
                  <a:cubicBezTo>
                    <a:pt x="39523" y="21614"/>
                    <a:pt x="38510" y="21400"/>
                    <a:pt x="37496" y="21187"/>
                  </a:cubicBezTo>
                  <a:cubicBezTo>
                    <a:pt x="38322" y="19943"/>
                    <a:pt x="39230" y="18758"/>
                    <a:pt x="40215" y="17638"/>
                  </a:cubicBezTo>
                  <a:cubicBezTo>
                    <a:pt x="40440" y="17384"/>
                    <a:pt x="40275" y="17039"/>
                    <a:pt x="39955" y="17005"/>
                  </a:cubicBezTo>
                  <a:cubicBezTo>
                    <a:pt x="38588" y="16865"/>
                    <a:pt x="37230" y="16652"/>
                    <a:pt x="35885" y="16371"/>
                  </a:cubicBezTo>
                  <a:lnTo>
                    <a:pt x="38040" y="12423"/>
                  </a:lnTo>
                  <a:cubicBezTo>
                    <a:pt x="38183" y="12164"/>
                    <a:pt x="37973" y="11850"/>
                    <a:pt x="37712" y="11850"/>
                  </a:cubicBezTo>
                  <a:cubicBezTo>
                    <a:pt x="37651" y="11850"/>
                    <a:pt x="37587" y="11867"/>
                    <a:pt x="37524" y="11907"/>
                  </a:cubicBezTo>
                  <a:cubicBezTo>
                    <a:pt x="33998" y="14105"/>
                    <a:pt x="30027" y="15171"/>
                    <a:pt x="26030" y="15171"/>
                  </a:cubicBezTo>
                  <a:cubicBezTo>
                    <a:pt x="22887" y="15171"/>
                    <a:pt x="19729" y="14512"/>
                    <a:pt x="16760" y="13227"/>
                  </a:cubicBezTo>
                  <a:cubicBezTo>
                    <a:pt x="18348" y="12755"/>
                    <a:pt x="19863" y="12065"/>
                    <a:pt x="21260" y="11175"/>
                  </a:cubicBezTo>
                  <a:cubicBezTo>
                    <a:pt x="21559" y="10985"/>
                    <a:pt x="21473" y="10590"/>
                    <a:pt x="21168" y="10470"/>
                  </a:cubicBezTo>
                  <a:cubicBezTo>
                    <a:pt x="19019" y="9628"/>
                    <a:pt x="16872" y="8678"/>
                    <a:pt x="14659" y="8020"/>
                  </a:cubicBezTo>
                  <a:cubicBezTo>
                    <a:pt x="14663" y="8000"/>
                    <a:pt x="14667" y="7981"/>
                    <a:pt x="14668" y="7961"/>
                  </a:cubicBezTo>
                  <a:cubicBezTo>
                    <a:pt x="14630" y="5946"/>
                    <a:pt x="14573" y="3929"/>
                    <a:pt x="14523" y="1913"/>
                  </a:cubicBezTo>
                  <a:cubicBezTo>
                    <a:pt x="14509" y="1389"/>
                    <a:pt x="14751" y="187"/>
                    <a:pt x="14008" y="16"/>
                  </a:cubicBezTo>
                  <a:cubicBezTo>
                    <a:pt x="13964" y="5"/>
                    <a:pt x="13918" y="0"/>
                    <a:pt x="13872"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40" name="Google Shape;540;p21"/>
            <p:cNvSpPr/>
            <p:nvPr/>
          </p:nvSpPr>
          <p:spPr>
            <a:xfrm>
              <a:off x="8408507" y="4803526"/>
              <a:ext cx="134587" cy="42888"/>
            </a:xfrm>
            <a:custGeom>
              <a:avLst/>
              <a:gdLst/>
              <a:ahLst/>
              <a:cxnLst/>
              <a:rect l="l" t="t" r="r" b="b"/>
              <a:pathLst>
                <a:path w="4067" h="1296" extrusionOk="0">
                  <a:moveTo>
                    <a:pt x="3798" y="0"/>
                  </a:moveTo>
                  <a:cubicBezTo>
                    <a:pt x="3757" y="0"/>
                    <a:pt x="3712" y="16"/>
                    <a:pt x="3668" y="52"/>
                  </a:cubicBezTo>
                  <a:cubicBezTo>
                    <a:pt x="2871" y="709"/>
                    <a:pt x="1897" y="1038"/>
                    <a:pt x="888" y="1038"/>
                  </a:cubicBezTo>
                  <a:cubicBezTo>
                    <a:pt x="663" y="1038"/>
                    <a:pt x="437" y="1022"/>
                    <a:pt x="211" y="989"/>
                  </a:cubicBezTo>
                  <a:cubicBezTo>
                    <a:pt x="205" y="988"/>
                    <a:pt x="198" y="988"/>
                    <a:pt x="191" y="988"/>
                  </a:cubicBezTo>
                  <a:cubicBezTo>
                    <a:pt x="56" y="988"/>
                    <a:pt x="1" y="1196"/>
                    <a:pt x="148" y="1221"/>
                  </a:cubicBezTo>
                  <a:cubicBezTo>
                    <a:pt x="438" y="1271"/>
                    <a:pt x="726" y="1296"/>
                    <a:pt x="1010" y="1296"/>
                  </a:cubicBezTo>
                  <a:cubicBezTo>
                    <a:pt x="2042" y="1296"/>
                    <a:pt x="3026" y="968"/>
                    <a:pt x="3895" y="345"/>
                  </a:cubicBezTo>
                  <a:cubicBezTo>
                    <a:pt x="4067" y="221"/>
                    <a:pt x="3956" y="0"/>
                    <a:pt x="3798"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41" name="Google Shape;541;p21"/>
            <p:cNvSpPr/>
            <p:nvPr/>
          </p:nvSpPr>
          <p:spPr>
            <a:xfrm>
              <a:off x="8480218" y="4767819"/>
              <a:ext cx="105400" cy="27963"/>
            </a:xfrm>
            <a:custGeom>
              <a:avLst/>
              <a:gdLst/>
              <a:ahLst/>
              <a:cxnLst/>
              <a:rect l="l" t="t" r="r" b="b"/>
              <a:pathLst>
                <a:path w="3185" h="845" extrusionOk="0">
                  <a:moveTo>
                    <a:pt x="2927" y="1"/>
                  </a:moveTo>
                  <a:cubicBezTo>
                    <a:pt x="2896" y="1"/>
                    <a:pt x="2863" y="10"/>
                    <a:pt x="2829" y="30"/>
                  </a:cubicBezTo>
                  <a:cubicBezTo>
                    <a:pt x="2310" y="340"/>
                    <a:pt x="1785" y="505"/>
                    <a:pt x="1239" y="505"/>
                  </a:cubicBezTo>
                  <a:cubicBezTo>
                    <a:pt x="914" y="505"/>
                    <a:pt x="581" y="446"/>
                    <a:pt x="237" y="324"/>
                  </a:cubicBezTo>
                  <a:cubicBezTo>
                    <a:pt x="224" y="319"/>
                    <a:pt x="210" y="317"/>
                    <a:pt x="197" y="317"/>
                  </a:cubicBezTo>
                  <a:cubicBezTo>
                    <a:pt x="74" y="317"/>
                    <a:pt x="0" y="520"/>
                    <a:pt x="130" y="577"/>
                  </a:cubicBezTo>
                  <a:cubicBezTo>
                    <a:pt x="530" y="752"/>
                    <a:pt x="967" y="844"/>
                    <a:pt x="1403" y="844"/>
                  </a:cubicBezTo>
                  <a:cubicBezTo>
                    <a:pt x="1973" y="844"/>
                    <a:pt x="2540" y="687"/>
                    <a:pt x="3019" y="356"/>
                  </a:cubicBezTo>
                  <a:cubicBezTo>
                    <a:pt x="3185" y="242"/>
                    <a:pt x="3087" y="1"/>
                    <a:pt x="2927"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62" name="Google Shape;562;p21"/>
          <p:cNvGrpSpPr/>
          <p:nvPr/>
        </p:nvGrpSpPr>
        <p:grpSpPr>
          <a:xfrm>
            <a:off x="10615412" y="-269704"/>
            <a:ext cx="1353968" cy="1229983"/>
            <a:chOff x="7961559" y="-202278"/>
            <a:chExt cx="1015476" cy="922487"/>
          </a:xfrm>
        </p:grpSpPr>
        <p:grpSp>
          <p:nvGrpSpPr>
            <p:cNvPr id="563" name="Google Shape;563;p21"/>
            <p:cNvGrpSpPr/>
            <p:nvPr/>
          </p:nvGrpSpPr>
          <p:grpSpPr>
            <a:xfrm>
              <a:off x="7961559" y="-121102"/>
              <a:ext cx="1015476" cy="841311"/>
              <a:chOff x="7961559" y="-121102"/>
              <a:chExt cx="1015476" cy="841311"/>
            </a:xfrm>
          </p:grpSpPr>
          <p:sp>
            <p:nvSpPr>
              <p:cNvPr id="564" name="Google Shape;564;p21"/>
              <p:cNvSpPr/>
              <p:nvPr/>
            </p:nvSpPr>
            <p:spPr>
              <a:xfrm>
                <a:off x="7961559" y="-121102"/>
                <a:ext cx="1015476" cy="841311"/>
              </a:xfrm>
              <a:custGeom>
                <a:avLst/>
                <a:gdLst/>
                <a:ahLst/>
                <a:cxnLst/>
                <a:rect l="l" t="t" r="r" b="b"/>
                <a:pathLst>
                  <a:path w="30686" h="25423" extrusionOk="0">
                    <a:moveTo>
                      <a:pt x="27538" y="752"/>
                    </a:moveTo>
                    <a:cubicBezTo>
                      <a:pt x="27287" y="1203"/>
                      <a:pt x="27189" y="1722"/>
                      <a:pt x="27229" y="2252"/>
                    </a:cubicBezTo>
                    <a:cubicBezTo>
                      <a:pt x="27242" y="2432"/>
                      <a:pt x="27378" y="2530"/>
                      <a:pt x="27529" y="2530"/>
                    </a:cubicBezTo>
                    <a:cubicBezTo>
                      <a:pt x="27584" y="2530"/>
                      <a:pt x="27642" y="2516"/>
                      <a:pt x="27696" y="2489"/>
                    </a:cubicBezTo>
                    <a:cubicBezTo>
                      <a:pt x="28142" y="2266"/>
                      <a:pt x="28598" y="2111"/>
                      <a:pt x="29096" y="2059"/>
                    </a:cubicBezTo>
                    <a:cubicBezTo>
                      <a:pt x="29200" y="2047"/>
                      <a:pt x="29304" y="2044"/>
                      <a:pt x="29409" y="2044"/>
                    </a:cubicBezTo>
                    <a:cubicBezTo>
                      <a:pt x="29493" y="2044"/>
                      <a:pt x="29577" y="2046"/>
                      <a:pt x="29661" y="2047"/>
                    </a:cubicBezTo>
                    <a:cubicBezTo>
                      <a:pt x="28577" y="2661"/>
                      <a:pt x="27722" y="3836"/>
                      <a:pt x="27269" y="4955"/>
                    </a:cubicBezTo>
                    <a:cubicBezTo>
                      <a:pt x="26258" y="4491"/>
                      <a:pt x="25141" y="4157"/>
                      <a:pt x="24210" y="3855"/>
                    </a:cubicBezTo>
                    <a:cubicBezTo>
                      <a:pt x="24605" y="3218"/>
                      <a:pt x="24959" y="2587"/>
                      <a:pt x="25514" y="2045"/>
                    </a:cubicBezTo>
                    <a:cubicBezTo>
                      <a:pt x="26111" y="1462"/>
                      <a:pt x="26791" y="1079"/>
                      <a:pt x="27538" y="752"/>
                    </a:cubicBezTo>
                    <a:close/>
                    <a:moveTo>
                      <a:pt x="12595" y="1027"/>
                    </a:moveTo>
                    <a:cubicBezTo>
                      <a:pt x="15327" y="1811"/>
                      <a:pt x="18070" y="2529"/>
                      <a:pt x="20766" y="3434"/>
                    </a:cubicBezTo>
                    <a:cubicBezTo>
                      <a:pt x="22397" y="3983"/>
                      <a:pt x="24013" y="4574"/>
                      <a:pt x="25612" y="5209"/>
                    </a:cubicBezTo>
                    <a:cubicBezTo>
                      <a:pt x="27209" y="5845"/>
                      <a:pt x="29143" y="6369"/>
                      <a:pt x="29309" y="8354"/>
                    </a:cubicBezTo>
                    <a:cubicBezTo>
                      <a:pt x="29451" y="10072"/>
                      <a:pt x="28035" y="11633"/>
                      <a:pt x="27068" y="12924"/>
                    </a:cubicBezTo>
                    <a:cubicBezTo>
                      <a:pt x="26195" y="14088"/>
                      <a:pt x="25311" y="15246"/>
                      <a:pt x="24418" y="16396"/>
                    </a:cubicBezTo>
                    <a:cubicBezTo>
                      <a:pt x="22826" y="18445"/>
                      <a:pt x="21188" y="20459"/>
                      <a:pt x="19539" y="22464"/>
                    </a:cubicBezTo>
                    <a:cubicBezTo>
                      <a:pt x="19524" y="22195"/>
                      <a:pt x="19461" y="21928"/>
                      <a:pt x="19354" y="21680"/>
                    </a:cubicBezTo>
                    <a:cubicBezTo>
                      <a:pt x="19115" y="20637"/>
                      <a:pt x="18355" y="20086"/>
                      <a:pt x="17460" y="19565"/>
                    </a:cubicBezTo>
                    <a:cubicBezTo>
                      <a:pt x="15714" y="18549"/>
                      <a:pt x="13820" y="17727"/>
                      <a:pt x="11936" y="17003"/>
                    </a:cubicBezTo>
                    <a:cubicBezTo>
                      <a:pt x="8809" y="15800"/>
                      <a:pt x="5502" y="14826"/>
                      <a:pt x="2152" y="14518"/>
                    </a:cubicBezTo>
                    <a:cubicBezTo>
                      <a:pt x="2111" y="14475"/>
                      <a:pt x="2060" y="14445"/>
                      <a:pt x="2004" y="14426"/>
                    </a:cubicBezTo>
                    <a:cubicBezTo>
                      <a:pt x="5650" y="10068"/>
                      <a:pt x="8995" y="5438"/>
                      <a:pt x="12592" y="1034"/>
                    </a:cubicBezTo>
                    <a:cubicBezTo>
                      <a:pt x="12593" y="1033"/>
                      <a:pt x="12593" y="1030"/>
                      <a:pt x="12595" y="1027"/>
                    </a:cubicBezTo>
                    <a:close/>
                    <a:moveTo>
                      <a:pt x="2405" y="15057"/>
                    </a:moveTo>
                    <a:cubicBezTo>
                      <a:pt x="5033" y="15632"/>
                      <a:pt x="7651" y="16183"/>
                      <a:pt x="10204" y="17071"/>
                    </a:cubicBezTo>
                    <a:cubicBezTo>
                      <a:pt x="11792" y="17624"/>
                      <a:pt x="13350" y="18265"/>
                      <a:pt x="14867" y="18991"/>
                    </a:cubicBezTo>
                    <a:cubicBezTo>
                      <a:pt x="16188" y="19622"/>
                      <a:pt x="18404" y="20363"/>
                      <a:pt x="18730" y="21948"/>
                    </a:cubicBezTo>
                    <a:cubicBezTo>
                      <a:pt x="18739" y="21996"/>
                      <a:pt x="18761" y="22041"/>
                      <a:pt x="18790" y="22080"/>
                    </a:cubicBezTo>
                    <a:cubicBezTo>
                      <a:pt x="19171" y="23986"/>
                      <a:pt x="17751" y="24564"/>
                      <a:pt x="15860" y="24564"/>
                    </a:cubicBezTo>
                    <a:cubicBezTo>
                      <a:pt x="13387" y="24564"/>
                      <a:pt x="10109" y="23576"/>
                      <a:pt x="9006" y="23279"/>
                    </a:cubicBezTo>
                    <a:cubicBezTo>
                      <a:pt x="6257" y="22539"/>
                      <a:pt x="3624" y="21521"/>
                      <a:pt x="932" y="20620"/>
                    </a:cubicBezTo>
                    <a:cubicBezTo>
                      <a:pt x="2540" y="19294"/>
                      <a:pt x="3100" y="17006"/>
                      <a:pt x="2405" y="15057"/>
                    </a:cubicBezTo>
                    <a:close/>
                    <a:moveTo>
                      <a:pt x="27764" y="0"/>
                    </a:moveTo>
                    <a:cubicBezTo>
                      <a:pt x="27737" y="0"/>
                      <a:pt x="27709" y="3"/>
                      <a:pt x="27679" y="10"/>
                    </a:cubicBezTo>
                    <a:cubicBezTo>
                      <a:pt x="26022" y="379"/>
                      <a:pt x="24126" y="1942"/>
                      <a:pt x="23728" y="3695"/>
                    </a:cubicBezTo>
                    <a:cubicBezTo>
                      <a:pt x="23634" y="3662"/>
                      <a:pt x="23538" y="3630"/>
                      <a:pt x="23451" y="3600"/>
                    </a:cubicBezTo>
                    <a:cubicBezTo>
                      <a:pt x="19951" y="2322"/>
                      <a:pt x="16358" y="1151"/>
                      <a:pt x="12702" y="420"/>
                    </a:cubicBezTo>
                    <a:cubicBezTo>
                      <a:pt x="12679" y="415"/>
                      <a:pt x="12656" y="412"/>
                      <a:pt x="12633" y="412"/>
                    </a:cubicBezTo>
                    <a:cubicBezTo>
                      <a:pt x="12569" y="412"/>
                      <a:pt x="12506" y="433"/>
                      <a:pt x="12455" y="474"/>
                    </a:cubicBezTo>
                    <a:cubicBezTo>
                      <a:pt x="12407" y="450"/>
                      <a:pt x="12355" y="436"/>
                      <a:pt x="12303" y="436"/>
                    </a:cubicBezTo>
                    <a:cubicBezTo>
                      <a:pt x="12219" y="436"/>
                      <a:pt x="12133" y="471"/>
                      <a:pt x="12062" y="558"/>
                    </a:cubicBezTo>
                    <a:cubicBezTo>
                      <a:pt x="8338" y="5062"/>
                      <a:pt x="4468" y="9613"/>
                      <a:pt x="1242" y="14492"/>
                    </a:cubicBezTo>
                    <a:cubicBezTo>
                      <a:pt x="1115" y="14685"/>
                      <a:pt x="1310" y="14886"/>
                      <a:pt x="1501" y="14886"/>
                    </a:cubicBezTo>
                    <a:cubicBezTo>
                      <a:pt x="1521" y="14886"/>
                      <a:pt x="1540" y="14884"/>
                      <a:pt x="1560" y="14880"/>
                    </a:cubicBezTo>
                    <a:lnTo>
                      <a:pt x="1560" y="14880"/>
                    </a:lnTo>
                    <a:cubicBezTo>
                      <a:pt x="2429" y="16854"/>
                      <a:pt x="1870" y="18960"/>
                      <a:pt x="296" y="20395"/>
                    </a:cubicBezTo>
                    <a:cubicBezTo>
                      <a:pt x="285" y="20407"/>
                      <a:pt x="275" y="20421"/>
                      <a:pt x="267" y="20436"/>
                    </a:cubicBezTo>
                    <a:cubicBezTo>
                      <a:pt x="72" y="20485"/>
                      <a:pt x="0" y="20810"/>
                      <a:pt x="215" y="20919"/>
                    </a:cubicBezTo>
                    <a:cubicBezTo>
                      <a:pt x="4382" y="23005"/>
                      <a:pt x="9201" y="24296"/>
                      <a:pt x="13762" y="25160"/>
                    </a:cubicBezTo>
                    <a:cubicBezTo>
                      <a:pt x="14470" y="25294"/>
                      <a:pt x="15236" y="25423"/>
                      <a:pt x="15986" y="25423"/>
                    </a:cubicBezTo>
                    <a:cubicBezTo>
                      <a:pt x="16943" y="25423"/>
                      <a:pt x="17873" y="25213"/>
                      <a:pt x="18618" y="24538"/>
                    </a:cubicBezTo>
                    <a:cubicBezTo>
                      <a:pt x="18768" y="24399"/>
                      <a:pt x="18905" y="24244"/>
                      <a:pt x="19026" y="24079"/>
                    </a:cubicBezTo>
                    <a:cubicBezTo>
                      <a:pt x="19122" y="24074"/>
                      <a:pt x="19213" y="24028"/>
                      <a:pt x="19272" y="23953"/>
                    </a:cubicBezTo>
                    <a:cubicBezTo>
                      <a:pt x="21734" y="21049"/>
                      <a:pt x="24101" y="18061"/>
                      <a:pt x="26408" y="15033"/>
                    </a:cubicBezTo>
                    <a:cubicBezTo>
                      <a:pt x="27851" y="13140"/>
                      <a:pt x="30686" y="10362"/>
                      <a:pt x="30053" y="7700"/>
                    </a:cubicBezTo>
                    <a:cubicBezTo>
                      <a:pt x="29791" y="6592"/>
                      <a:pt x="28912" y="5820"/>
                      <a:pt x="27834" y="5237"/>
                    </a:cubicBezTo>
                    <a:cubicBezTo>
                      <a:pt x="28111" y="4632"/>
                      <a:pt x="28428" y="4065"/>
                      <a:pt x="28857" y="3549"/>
                    </a:cubicBezTo>
                    <a:cubicBezTo>
                      <a:pt x="29274" y="3051"/>
                      <a:pt x="29768" y="2661"/>
                      <a:pt x="30231" y="2214"/>
                    </a:cubicBezTo>
                    <a:cubicBezTo>
                      <a:pt x="30297" y="2151"/>
                      <a:pt x="30297" y="2062"/>
                      <a:pt x="30263" y="1988"/>
                    </a:cubicBezTo>
                    <a:cubicBezTo>
                      <a:pt x="30427" y="1923"/>
                      <a:pt x="30404" y="1685"/>
                      <a:pt x="30266" y="1601"/>
                    </a:cubicBezTo>
                    <a:cubicBezTo>
                      <a:pt x="30017" y="1447"/>
                      <a:pt x="29715" y="1385"/>
                      <a:pt x="29395" y="1385"/>
                    </a:cubicBezTo>
                    <a:cubicBezTo>
                      <a:pt x="28865" y="1385"/>
                      <a:pt x="28286" y="1555"/>
                      <a:pt x="27812" y="1762"/>
                    </a:cubicBezTo>
                    <a:cubicBezTo>
                      <a:pt x="27835" y="1327"/>
                      <a:pt x="27984" y="930"/>
                      <a:pt x="28228" y="535"/>
                    </a:cubicBezTo>
                    <a:cubicBezTo>
                      <a:pt x="28316" y="393"/>
                      <a:pt x="28203" y="256"/>
                      <a:pt x="28070" y="230"/>
                    </a:cubicBezTo>
                    <a:cubicBezTo>
                      <a:pt x="28032" y="105"/>
                      <a:pt x="27921" y="0"/>
                      <a:pt x="2776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5" name="Google Shape;565;p21"/>
              <p:cNvSpPr/>
              <p:nvPr/>
            </p:nvSpPr>
            <p:spPr>
              <a:xfrm>
                <a:off x="8300393" y="-9514"/>
                <a:ext cx="454393" cy="238465"/>
              </a:xfrm>
              <a:custGeom>
                <a:avLst/>
                <a:gdLst/>
                <a:ahLst/>
                <a:cxnLst/>
                <a:rect l="l" t="t" r="r" b="b"/>
                <a:pathLst>
                  <a:path w="13731" h="7206" extrusionOk="0">
                    <a:moveTo>
                      <a:pt x="3405" y="398"/>
                    </a:moveTo>
                    <a:cubicBezTo>
                      <a:pt x="6672" y="1199"/>
                      <a:pt x="9840" y="2187"/>
                      <a:pt x="13011" y="3312"/>
                    </a:cubicBezTo>
                    <a:cubicBezTo>
                      <a:pt x="12479" y="3907"/>
                      <a:pt x="12000" y="4550"/>
                      <a:pt x="11473" y="5149"/>
                    </a:cubicBezTo>
                    <a:cubicBezTo>
                      <a:pt x="11067" y="5608"/>
                      <a:pt x="10614" y="6052"/>
                      <a:pt x="10240" y="6544"/>
                    </a:cubicBezTo>
                    <a:cubicBezTo>
                      <a:pt x="10193" y="6499"/>
                      <a:pt x="10133" y="6469"/>
                      <a:pt x="10070" y="6455"/>
                    </a:cubicBezTo>
                    <a:cubicBezTo>
                      <a:pt x="6912" y="5792"/>
                      <a:pt x="3808" y="4954"/>
                      <a:pt x="694" y="4118"/>
                    </a:cubicBezTo>
                    <a:cubicBezTo>
                      <a:pt x="1630" y="2949"/>
                      <a:pt x="2576" y="1722"/>
                      <a:pt x="3379" y="460"/>
                    </a:cubicBezTo>
                    <a:cubicBezTo>
                      <a:pt x="3391" y="441"/>
                      <a:pt x="3400" y="419"/>
                      <a:pt x="3405" y="398"/>
                    </a:cubicBezTo>
                    <a:close/>
                    <a:moveTo>
                      <a:pt x="3390" y="1"/>
                    </a:moveTo>
                    <a:cubicBezTo>
                      <a:pt x="3293" y="1"/>
                      <a:pt x="3228" y="67"/>
                      <a:pt x="3207" y="145"/>
                    </a:cubicBezTo>
                    <a:cubicBezTo>
                      <a:pt x="3193" y="142"/>
                      <a:pt x="3178" y="141"/>
                      <a:pt x="3164" y="141"/>
                    </a:cubicBezTo>
                    <a:cubicBezTo>
                      <a:pt x="3106" y="141"/>
                      <a:pt x="3049" y="162"/>
                      <a:pt x="3007" y="202"/>
                    </a:cubicBezTo>
                    <a:cubicBezTo>
                      <a:pt x="1927" y="1257"/>
                      <a:pt x="951" y="2528"/>
                      <a:pt x="109" y="3779"/>
                    </a:cubicBezTo>
                    <a:cubicBezTo>
                      <a:pt x="0" y="3940"/>
                      <a:pt x="81" y="4110"/>
                      <a:pt x="218" y="4202"/>
                    </a:cubicBezTo>
                    <a:cubicBezTo>
                      <a:pt x="152" y="4348"/>
                      <a:pt x="198" y="4559"/>
                      <a:pt x="394" y="4628"/>
                    </a:cubicBezTo>
                    <a:cubicBezTo>
                      <a:pt x="3495" y="5723"/>
                      <a:pt x="6690" y="6516"/>
                      <a:pt x="9906" y="7192"/>
                    </a:cubicBezTo>
                    <a:cubicBezTo>
                      <a:pt x="9929" y="7196"/>
                      <a:pt x="9953" y="7198"/>
                      <a:pt x="9976" y="7198"/>
                    </a:cubicBezTo>
                    <a:cubicBezTo>
                      <a:pt x="10025" y="7198"/>
                      <a:pt x="10074" y="7189"/>
                      <a:pt x="10119" y="7169"/>
                    </a:cubicBezTo>
                    <a:cubicBezTo>
                      <a:pt x="10161" y="7192"/>
                      <a:pt x="10209" y="7206"/>
                      <a:pt x="10256" y="7206"/>
                    </a:cubicBezTo>
                    <a:cubicBezTo>
                      <a:pt x="10298" y="7206"/>
                      <a:pt x="10339" y="7195"/>
                      <a:pt x="10377" y="7172"/>
                    </a:cubicBezTo>
                    <a:cubicBezTo>
                      <a:pt x="11037" y="6764"/>
                      <a:pt x="11583" y="6120"/>
                      <a:pt x="12095" y="5545"/>
                    </a:cubicBezTo>
                    <a:cubicBezTo>
                      <a:pt x="12622" y="4956"/>
                      <a:pt x="13156" y="4348"/>
                      <a:pt x="13591" y="3686"/>
                    </a:cubicBezTo>
                    <a:cubicBezTo>
                      <a:pt x="13731" y="3473"/>
                      <a:pt x="13565" y="3257"/>
                      <a:pt x="13360" y="3204"/>
                    </a:cubicBezTo>
                    <a:cubicBezTo>
                      <a:pt x="13446" y="3060"/>
                      <a:pt x="13441" y="2847"/>
                      <a:pt x="13259" y="2773"/>
                    </a:cubicBezTo>
                    <a:cubicBezTo>
                      <a:pt x="10102" y="1488"/>
                      <a:pt x="6785" y="578"/>
                      <a:pt x="3428" y="4"/>
                    </a:cubicBezTo>
                    <a:cubicBezTo>
                      <a:pt x="3415" y="2"/>
                      <a:pt x="3402" y="1"/>
                      <a:pt x="3390"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6" name="Google Shape;566;p21"/>
              <p:cNvSpPr/>
              <p:nvPr/>
            </p:nvSpPr>
            <p:spPr>
              <a:xfrm>
                <a:off x="8035852" y="538101"/>
                <a:ext cx="467895" cy="136871"/>
              </a:xfrm>
              <a:custGeom>
                <a:avLst/>
                <a:gdLst/>
                <a:ahLst/>
                <a:cxnLst/>
                <a:rect l="l" t="t" r="r" b="b"/>
                <a:pathLst>
                  <a:path w="14139" h="4136" extrusionOk="0">
                    <a:moveTo>
                      <a:pt x="214" y="0"/>
                    </a:moveTo>
                    <a:cubicBezTo>
                      <a:pt x="73" y="0"/>
                      <a:pt x="1" y="223"/>
                      <a:pt x="148" y="285"/>
                    </a:cubicBezTo>
                    <a:cubicBezTo>
                      <a:pt x="4430" y="2105"/>
                      <a:pt x="9175" y="3165"/>
                      <a:pt x="13711" y="4129"/>
                    </a:cubicBezTo>
                    <a:cubicBezTo>
                      <a:pt x="13733" y="4134"/>
                      <a:pt x="13753" y="4136"/>
                      <a:pt x="13772" y="4136"/>
                    </a:cubicBezTo>
                    <a:cubicBezTo>
                      <a:pt x="14058" y="4136"/>
                      <a:pt x="14139" y="3678"/>
                      <a:pt x="13826" y="3612"/>
                    </a:cubicBezTo>
                    <a:cubicBezTo>
                      <a:pt x="9221" y="2642"/>
                      <a:pt x="4795" y="1178"/>
                      <a:pt x="250" y="5"/>
                    </a:cubicBezTo>
                    <a:cubicBezTo>
                      <a:pt x="238" y="2"/>
                      <a:pt x="226" y="0"/>
                      <a:pt x="21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7" name="Google Shape;567;p21"/>
              <p:cNvSpPr/>
              <p:nvPr/>
            </p:nvSpPr>
            <p:spPr>
              <a:xfrm>
                <a:off x="8065073" y="496669"/>
                <a:ext cx="284728" cy="96829"/>
              </a:xfrm>
              <a:custGeom>
                <a:avLst/>
                <a:gdLst/>
                <a:ahLst/>
                <a:cxnLst/>
                <a:rect l="l" t="t" r="r" b="b"/>
                <a:pathLst>
                  <a:path w="8604" h="2926" extrusionOk="0">
                    <a:moveTo>
                      <a:pt x="215" y="0"/>
                    </a:moveTo>
                    <a:cubicBezTo>
                      <a:pt x="39" y="0"/>
                      <a:pt x="1" y="272"/>
                      <a:pt x="187" y="332"/>
                    </a:cubicBezTo>
                    <a:cubicBezTo>
                      <a:pt x="2858" y="1203"/>
                      <a:pt x="5540" y="2122"/>
                      <a:pt x="8234" y="2917"/>
                    </a:cubicBezTo>
                    <a:cubicBezTo>
                      <a:pt x="8253" y="2923"/>
                      <a:pt x="8272" y="2925"/>
                      <a:pt x="8291" y="2925"/>
                    </a:cubicBezTo>
                    <a:cubicBezTo>
                      <a:pt x="8497" y="2925"/>
                      <a:pt x="8604" y="2586"/>
                      <a:pt x="8387" y="2496"/>
                    </a:cubicBezTo>
                    <a:cubicBezTo>
                      <a:pt x="5794" y="1431"/>
                      <a:pt x="2990" y="626"/>
                      <a:pt x="259" y="6"/>
                    </a:cubicBezTo>
                    <a:cubicBezTo>
                      <a:pt x="243" y="2"/>
                      <a:pt x="229" y="0"/>
                      <a:pt x="215"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8" name="Google Shape;568;p21"/>
              <p:cNvSpPr/>
              <p:nvPr/>
            </p:nvSpPr>
            <p:spPr>
              <a:xfrm>
                <a:off x="8062458" y="453450"/>
                <a:ext cx="442447" cy="137566"/>
              </a:xfrm>
              <a:custGeom>
                <a:avLst/>
                <a:gdLst/>
                <a:ahLst/>
                <a:cxnLst/>
                <a:rect l="l" t="t" r="r" b="b"/>
                <a:pathLst>
                  <a:path w="13370" h="4157" extrusionOk="0">
                    <a:moveTo>
                      <a:pt x="229" y="0"/>
                    </a:moveTo>
                    <a:cubicBezTo>
                      <a:pt x="49" y="0"/>
                      <a:pt x="1" y="275"/>
                      <a:pt x="194" y="325"/>
                    </a:cubicBezTo>
                    <a:cubicBezTo>
                      <a:pt x="4520" y="1454"/>
                      <a:pt x="8735" y="2768"/>
                      <a:pt x="12987" y="4146"/>
                    </a:cubicBezTo>
                    <a:cubicBezTo>
                      <a:pt x="13009" y="4154"/>
                      <a:pt x="13030" y="4157"/>
                      <a:pt x="13051" y="4157"/>
                    </a:cubicBezTo>
                    <a:cubicBezTo>
                      <a:pt x="13262" y="4157"/>
                      <a:pt x="13370" y="3801"/>
                      <a:pt x="13146" y="3708"/>
                    </a:cubicBezTo>
                    <a:cubicBezTo>
                      <a:pt x="9037" y="2045"/>
                      <a:pt x="4617" y="824"/>
                      <a:pt x="264" y="4"/>
                    </a:cubicBezTo>
                    <a:cubicBezTo>
                      <a:pt x="252" y="1"/>
                      <a:pt x="240" y="0"/>
                      <a:pt x="229"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69" name="Google Shape;569;p21"/>
              <p:cNvSpPr/>
              <p:nvPr/>
            </p:nvSpPr>
            <p:spPr>
              <a:xfrm>
                <a:off x="8133177" y="416684"/>
                <a:ext cx="277381" cy="106657"/>
              </a:xfrm>
              <a:custGeom>
                <a:avLst/>
                <a:gdLst/>
                <a:ahLst/>
                <a:cxnLst/>
                <a:rect l="l" t="t" r="r" b="b"/>
                <a:pathLst>
                  <a:path w="8382" h="3223" extrusionOk="0">
                    <a:moveTo>
                      <a:pt x="213" y="0"/>
                    </a:moveTo>
                    <a:cubicBezTo>
                      <a:pt x="41" y="0"/>
                      <a:pt x="0" y="259"/>
                      <a:pt x="181" y="314"/>
                    </a:cubicBezTo>
                    <a:cubicBezTo>
                      <a:pt x="2848" y="1118"/>
                      <a:pt x="5404" y="2014"/>
                      <a:pt x="7928" y="3198"/>
                    </a:cubicBezTo>
                    <a:cubicBezTo>
                      <a:pt x="7964" y="3215"/>
                      <a:pt x="8000" y="3222"/>
                      <a:pt x="8033" y="3222"/>
                    </a:cubicBezTo>
                    <a:cubicBezTo>
                      <a:pt x="8252" y="3222"/>
                      <a:pt x="8382" y="2897"/>
                      <a:pt x="8145" y="2778"/>
                    </a:cubicBezTo>
                    <a:cubicBezTo>
                      <a:pt x="5669" y="1537"/>
                      <a:pt x="2973" y="533"/>
                      <a:pt x="250" y="4"/>
                    </a:cubicBezTo>
                    <a:cubicBezTo>
                      <a:pt x="237" y="2"/>
                      <a:pt x="225" y="0"/>
                      <a:pt x="213"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nvGrpSpPr>
            <p:cNvPr id="570" name="Google Shape;570;p21"/>
            <p:cNvGrpSpPr/>
            <p:nvPr/>
          </p:nvGrpSpPr>
          <p:grpSpPr>
            <a:xfrm>
              <a:off x="8502092" y="-202278"/>
              <a:ext cx="136937" cy="83459"/>
              <a:chOff x="8502092" y="-202278"/>
              <a:chExt cx="136937" cy="83459"/>
            </a:xfrm>
          </p:grpSpPr>
          <p:sp>
            <p:nvSpPr>
              <p:cNvPr id="571" name="Google Shape;571;p21"/>
              <p:cNvSpPr/>
              <p:nvPr/>
            </p:nvSpPr>
            <p:spPr>
              <a:xfrm>
                <a:off x="8502092" y="-153466"/>
                <a:ext cx="103910" cy="34648"/>
              </a:xfrm>
              <a:custGeom>
                <a:avLst/>
                <a:gdLst/>
                <a:ahLst/>
                <a:cxnLst/>
                <a:rect l="l" t="t" r="r" b="b"/>
                <a:pathLst>
                  <a:path w="3140" h="1047" extrusionOk="0">
                    <a:moveTo>
                      <a:pt x="230" y="0"/>
                    </a:moveTo>
                    <a:cubicBezTo>
                      <a:pt x="60" y="0"/>
                      <a:pt x="1" y="269"/>
                      <a:pt x="188" y="320"/>
                    </a:cubicBezTo>
                    <a:cubicBezTo>
                      <a:pt x="1065" y="565"/>
                      <a:pt x="1943" y="839"/>
                      <a:pt x="2833" y="1041"/>
                    </a:cubicBezTo>
                    <a:cubicBezTo>
                      <a:pt x="2849" y="1045"/>
                      <a:pt x="2865" y="1047"/>
                      <a:pt x="2880" y="1047"/>
                    </a:cubicBezTo>
                    <a:cubicBezTo>
                      <a:pt x="3074" y="1047"/>
                      <a:pt x="3140" y="752"/>
                      <a:pt x="2929" y="689"/>
                    </a:cubicBezTo>
                    <a:cubicBezTo>
                      <a:pt x="2056" y="424"/>
                      <a:pt x="1159" y="229"/>
                      <a:pt x="273" y="6"/>
                    </a:cubicBezTo>
                    <a:cubicBezTo>
                      <a:pt x="258" y="2"/>
                      <a:pt x="244" y="0"/>
                      <a:pt x="230"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572" name="Google Shape;572;p21"/>
              <p:cNvSpPr/>
              <p:nvPr/>
            </p:nvSpPr>
            <p:spPr>
              <a:xfrm>
                <a:off x="8542101" y="-202278"/>
                <a:ext cx="96928" cy="43881"/>
              </a:xfrm>
              <a:custGeom>
                <a:avLst/>
                <a:gdLst/>
                <a:ahLst/>
                <a:cxnLst/>
                <a:rect l="l" t="t" r="r" b="b"/>
                <a:pathLst>
                  <a:path w="2929" h="1326" extrusionOk="0">
                    <a:moveTo>
                      <a:pt x="234" y="0"/>
                    </a:moveTo>
                    <a:cubicBezTo>
                      <a:pt x="88" y="0"/>
                      <a:pt x="0" y="234"/>
                      <a:pt x="153" y="305"/>
                    </a:cubicBezTo>
                    <a:cubicBezTo>
                      <a:pt x="944" y="674"/>
                      <a:pt x="1772" y="1012"/>
                      <a:pt x="2592" y="1311"/>
                    </a:cubicBezTo>
                    <a:cubicBezTo>
                      <a:pt x="2619" y="1321"/>
                      <a:pt x="2645" y="1326"/>
                      <a:pt x="2669" y="1326"/>
                    </a:cubicBezTo>
                    <a:cubicBezTo>
                      <a:pt x="2872" y="1326"/>
                      <a:pt x="2929" y="989"/>
                      <a:pt x="2706" y="897"/>
                    </a:cubicBezTo>
                    <a:cubicBezTo>
                      <a:pt x="1916" y="571"/>
                      <a:pt x="1094" y="266"/>
                      <a:pt x="279" y="7"/>
                    </a:cubicBezTo>
                    <a:cubicBezTo>
                      <a:pt x="263" y="2"/>
                      <a:pt x="248" y="0"/>
                      <a:pt x="234" y="0"/>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grpSp>
      <p:grpSp>
        <p:nvGrpSpPr>
          <p:cNvPr id="573" name="Google Shape;573;p21"/>
          <p:cNvGrpSpPr/>
          <p:nvPr/>
        </p:nvGrpSpPr>
        <p:grpSpPr>
          <a:xfrm>
            <a:off x="6422026" y="5717552"/>
            <a:ext cx="1029751" cy="663659"/>
            <a:chOff x="4816519" y="4288164"/>
            <a:chExt cx="772313" cy="497744"/>
          </a:xfrm>
        </p:grpSpPr>
        <p:sp>
          <p:nvSpPr>
            <p:cNvPr id="574" name="Google Shape;574;p21"/>
            <p:cNvSpPr/>
            <p:nvPr/>
          </p:nvSpPr>
          <p:spPr>
            <a:xfrm>
              <a:off x="4925186" y="4301061"/>
              <a:ext cx="627897" cy="471965"/>
            </a:xfrm>
            <a:custGeom>
              <a:avLst/>
              <a:gdLst/>
              <a:ahLst/>
              <a:cxnLst/>
              <a:rect l="l" t="t" r="r" b="b"/>
              <a:pathLst>
                <a:path w="18974" h="14262" extrusionOk="0">
                  <a:moveTo>
                    <a:pt x="2988" y="1"/>
                  </a:moveTo>
                  <a:cubicBezTo>
                    <a:pt x="2525" y="1"/>
                    <a:pt x="2056" y="123"/>
                    <a:pt x="1593" y="416"/>
                  </a:cubicBezTo>
                  <a:cubicBezTo>
                    <a:pt x="1" y="1425"/>
                    <a:pt x="39" y="3716"/>
                    <a:pt x="350" y="5361"/>
                  </a:cubicBezTo>
                  <a:cubicBezTo>
                    <a:pt x="797" y="7721"/>
                    <a:pt x="2174" y="9760"/>
                    <a:pt x="3820" y="11461"/>
                  </a:cubicBezTo>
                  <a:cubicBezTo>
                    <a:pt x="5052" y="12735"/>
                    <a:pt x="6440" y="14261"/>
                    <a:pt x="8322" y="14261"/>
                  </a:cubicBezTo>
                  <a:cubicBezTo>
                    <a:pt x="8371" y="14261"/>
                    <a:pt x="8421" y="14260"/>
                    <a:pt x="8470" y="14258"/>
                  </a:cubicBezTo>
                  <a:cubicBezTo>
                    <a:pt x="12386" y="14096"/>
                    <a:pt x="16661" y="11734"/>
                    <a:pt x="18086" y="7966"/>
                  </a:cubicBezTo>
                  <a:cubicBezTo>
                    <a:pt x="18657" y="6462"/>
                    <a:pt x="18974" y="4192"/>
                    <a:pt x="17952" y="2803"/>
                  </a:cubicBezTo>
                  <a:cubicBezTo>
                    <a:pt x="17453" y="2124"/>
                    <a:pt x="16710" y="1879"/>
                    <a:pt x="15917" y="1879"/>
                  </a:cubicBezTo>
                  <a:cubicBezTo>
                    <a:pt x="15596" y="1879"/>
                    <a:pt x="15266" y="1919"/>
                    <a:pt x="14941" y="1987"/>
                  </a:cubicBezTo>
                  <a:cubicBezTo>
                    <a:pt x="14900" y="1970"/>
                    <a:pt x="14860" y="1956"/>
                    <a:pt x="14817" y="1944"/>
                  </a:cubicBezTo>
                  <a:cubicBezTo>
                    <a:pt x="14573" y="1878"/>
                    <a:pt x="14346" y="1848"/>
                    <a:pt x="14131" y="1848"/>
                  </a:cubicBezTo>
                  <a:cubicBezTo>
                    <a:pt x="13095" y="1848"/>
                    <a:pt x="12355" y="2550"/>
                    <a:pt x="11556" y="3329"/>
                  </a:cubicBezTo>
                  <a:cubicBezTo>
                    <a:pt x="10541" y="4317"/>
                    <a:pt x="9538" y="5315"/>
                    <a:pt x="8535" y="6314"/>
                  </a:cubicBezTo>
                  <a:cubicBezTo>
                    <a:pt x="8423" y="4413"/>
                    <a:pt x="7620" y="2785"/>
                    <a:pt x="6213" y="1454"/>
                  </a:cubicBezTo>
                  <a:cubicBezTo>
                    <a:pt x="6087" y="1333"/>
                    <a:pt x="5935" y="1244"/>
                    <a:pt x="5767" y="1194"/>
                  </a:cubicBezTo>
                  <a:cubicBezTo>
                    <a:pt x="4945" y="560"/>
                    <a:pt x="3980" y="1"/>
                    <a:pt x="2988" y="1"/>
                  </a:cubicBezTo>
                  <a:close/>
                </a:path>
              </a:pathLst>
            </a:custGeom>
            <a:solidFill>
              <a:srgbClr val="FEB8B3"/>
            </a:solidFill>
            <a:ln>
              <a:noFill/>
            </a:ln>
          </p:spPr>
          <p:txBody>
            <a:bodyPr spcFirstLastPara="1" wrap="square" lIns="121900" tIns="121900" rIns="121900" bIns="121900" anchor="ctr" anchorCtr="0">
              <a:noAutofit/>
            </a:bodyPr>
            <a:lstStyle/>
            <a:p>
              <a:endParaRPr sz="2400"/>
            </a:p>
          </p:txBody>
        </p:sp>
        <p:sp>
          <p:nvSpPr>
            <p:cNvPr id="575" name="Google Shape;575;p21"/>
            <p:cNvSpPr/>
            <p:nvPr/>
          </p:nvSpPr>
          <p:spPr>
            <a:xfrm>
              <a:off x="4816519" y="4288164"/>
              <a:ext cx="772313" cy="497744"/>
            </a:xfrm>
            <a:custGeom>
              <a:avLst/>
              <a:gdLst/>
              <a:ahLst/>
              <a:cxnLst/>
              <a:rect l="l" t="t" r="r" b="b"/>
              <a:pathLst>
                <a:path w="23338" h="15041" extrusionOk="0">
                  <a:moveTo>
                    <a:pt x="7095" y="721"/>
                  </a:moveTo>
                  <a:cubicBezTo>
                    <a:pt x="7622" y="721"/>
                    <a:pt x="8178" y="845"/>
                    <a:pt x="8741" y="1117"/>
                  </a:cubicBezTo>
                  <a:cubicBezTo>
                    <a:pt x="10751" y="2088"/>
                    <a:pt x="11547" y="4287"/>
                    <a:pt x="11823" y="6364"/>
                  </a:cubicBezTo>
                  <a:cubicBezTo>
                    <a:pt x="11672" y="6627"/>
                    <a:pt x="11920" y="6868"/>
                    <a:pt x="12174" y="6868"/>
                  </a:cubicBezTo>
                  <a:cubicBezTo>
                    <a:pt x="12290" y="6868"/>
                    <a:pt x="12407" y="6819"/>
                    <a:pt x="12489" y="6699"/>
                  </a:cubicBezTo>
                  <a:cubicBezTo>
                    <a:pt x="13875" y="4691"/>
                    <a:pt x="15594" y="2216"/>
                    <a:pt x="18283" y="2043"/>
                  </a:cubicBezTo>
                  <a:cubicBezTo>
                    <a:pt x="18379" y="2037"/>
                    <a:pt x="18473" y="2034"/>
                    <a:pt x="18566" y="2034"/>
                  </a:cubicBezTo>
                  <a:cubicBezTo>
                    <a:pt x="21416" y="2034"/>
                    <a:pt x="22590" y="4930"/>
                    <a:pt x="21547" y="7369"/>
                  </a:cubicBezTo>
                  <a:cubicBezTo>
                    <a:pt x="19845" y="11346"/>
                    <a:pt x="14967" y="13248"/>
                    <a:pt x="11085" y="14216"/>
                  </a:cubicBezTo>
                  <a:cubicBezTo>
                    <a:pt x="11079" y="14216"/>
                    <a:pt x="11075" y="14221"/>
                    <a:pt x="11071" y="14222"/>
                  </a:cubicBezTo>
                  <a:cubicBezTo>
                    <a:pt x="8029" y="12032"/>
                    <a:pt x="3303" y="8519"/>
                    <a:pt x="3592" y="4333"/>
                  </a:cubicBezTo>
                  <a:cubicBezTo>
                    <a:pt x="3735" y="2272"/>
                    <a:pt x="5232" y="721"/>
                    <a:pt x="7095" y="721"/>
                  </a:cubicBezTo>
                  <a:close/>
                  <a:moveTo>
                    <a:pt x="6988" y="1"/>
                  </a:moveTo>
                  <a:cubicBezTo>
                    <a:pt x="5758" y="1"/>
                    <a:pt x="4566" y="507"/>
                    <a:pt x="3767" y="1587"/>
                  </a:cubicBezTo>
                  <a:cubicBezTo>
                    <a:pt x="1" y="6676"/>
                    <a:pt x="7237" y="12429"/>
                    <a:pt x="10797" y="14970"/>
                  </a:cubicBezTo>
                  <a:cubicBezTo>
                    <a:pt x="10866" y="15019"/>
                    <a:pt x="10933" y="15041"/>
                    <a:pt x="10996" y="15041"/>
                  </a:cubicBezTo>
                  <a:cubicBezTo>
                    <a:pt x="11172" y="15041"/>
                    <a:pt x="11310" y="14876"/>
                    <a:pt x="11337" y="14691"/>
                  </a:cubicBezTo>
                  <a:cubicBezTo>
                    <a:pt x="15885" y="14101"/>
                    <a:pt x="23337" y="10392"/>
                    <a:pt x="22676" y="4904"/>
                  </a:cubicBezTo>
                  <a:cubicBezTo>
                    <a:pt x="22413" y="2733"/>
                    <a:pt x="20731" y="1287"/>
                    <a:pt x="18602" y="1287"/>
                  </a:cubicBezTo>
                  <a:cubicBezTo>
                    <a:pt x="18492" y="1287"/>
                    <a:pt x="18382" y="1291"/>
                    <a:pt x="18271" y="1299"/>
                  </a:cubicBezTo>
                  <a:cubicBezTo>
                    <a:pt x="15565" y="1484"/>
                    <a:pt x="13768" y="3605"/>
                    <a:pt x="12293" y="5682"/>
                  </a:cubicBezTo>
                  <a:cubicBezTo>
                    <a:pt x="12066" y="3642"/>
                    <a:pt x="11183" y="1634"/>
                    <a:pt x="9306" y="607"/>
                  </a:cubicBezTo>
                  <a:cubicBezTo>
                    <a:pt x="8581" y="209"/>
                    <a:pt x="7777" y="1"/>
                    <a:pt x="6988"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F9D5A-854E-45EB-9F75-7F196D3C4A23}"/>
              </a:ext>
            </a:extLst>
          </p:cNvPr>
          <p:cNvSpPr>
            <a:spLocks noGrp="1"/>
          </p:cNvSpPr>
          <p:nvPr>
            <p:ph type="title"/>
          </p:nvPr>
        </p:nvSpPr>
        <p:spPr>
          <a:xfrm>
            <a:off x="0" y="466726"/>
            <a:ext cx="7562851" cy="552449"/>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000" dirty="0"/>
              <a:t>1.4. </a:t>
            </a:r>
            <a:r>
              <a:rPr lang="en-US" sz="3000" dirty="0" err="1"/>
              <a:t>Những</a:t>
            </a:r>
            <a:r>
              <a:rPr lang="en-US" sz="3000" dirty="0"/>
              <a:t> </a:t>
            </a:r>
            <a:r>
              <a:rPr lang="en-US" sz="3000" dirty="0" err="1"/>
              <a:t>khác</a:t>
            </a:r>
            <a:r>
              <a:rPr lang="en-US" sz="3000" dirty="0"/>
              <a:t> </a:t>
            </a:r>
            <a:r>
              <a:rPr lang="en-US" sz="3000" dirty="0" err="1"/>
              <a:t>biệt</a:t>
            </a:r>
            <a:r>
              <a:rPr lang="en-US" sz="3000" dirty="0"/>
              <a:t> </a:t>
            </a:r>
            <a:r>
              <a:rPr lang="en-US" sz="3000" dirty="0" err="1"/>
              <a:t>của</a:t>
            </a:r>
            <a:r>
              <a:rPr lang="en-US" sz="3000" dirty="0"/>
              <a:t> LSTM so </a:t>
            </a:r>
            <a:r>
              <a:rPr lang="en-US" sz="3000" dirty="0" err="1"/>
              <a:t>với</a:t>
            </a:r>
            <a:r>
              <a:rPr lang="en-US" sz="3000" dirty="0"/>
              <a:t> RNN</a:t>
            </a:r>
          </a:p>
        </p:txBody>
      </p:sp>
      <p:sp>
        <p:nvSpPr>
          <p:cNvPr id="6" name="TextBox 5">
            <a:extLst>
              <a:ext uri="{FF2B5EF4-FFF2-40B4-BE49-F238E27FC236}">
                <a16:creationId xmlns:a16="http://schemas.microsoft.com/office/drawing/2014/main" id="{6F50C646-8FE9-4A93-9681-0E14A7038A0D}"/>
              </a:ext>
            </a:extLst>
          </p:cNvPr>
          <p:cNvSpPr txBox="1"/>
          <p:nvPr/>
        </p:nvSpPr>
        <p:spPr>
          <a:xfrm>
            <a:off x="79652" y="1238071"/>
            <a:ext cx="6144208" cy="2462213"/>
          </a:xfrm>
          <a:prstGeom prst="rect">
            <a:avLst/>
          </a:prstGeom>
          <a:solidFill>
            <a:schemeClr val="accent4">
              <a:lumMod val="40000"/>
              <a:lumOff val="60000"/>
            </a:schemeClr>
          </a:solidFill>
        </p:spPr>
        <p:txBody>
          <a:bodyPr wrap="square">
            <a:spAutoFit/>
          </a:bodyPr>
          <a:lstStyle/>
          <a:p>
            <a:pPr indent="457200"/>
            <a:r>
              <a:rPr lang="en-US" sz="2200" dirty="0" err="1">
                <a:solidFill>
                  <a:srgbClr val="000000"/>
                </a:solidFill>
                <a:effectLst/>
                <a:latin typeface="Times New Roman" panose="02020603050405020304" pitchFamily="18" charset="0"/>
                <a:ea typeface="Times New Roman" panose="02020603050405020304" pitchFamily="18" charset="0"/>
              </a:rPr>
              <a:t>Trong</a:t>
            </a:r>
            <a:r>
              <a:rPr lang="en-US" sz="2200" dirty="0">
                <a:solidFill>
                  <a:srgbClr val="000000"/>
                </a:solidFill>
                <a:effectLst/>
                <a:latin typeface="Times New Roman" panose="02020603050405020304" pitchFamily="18" charset="0"/>
                <a:ea typeface="Times New Roman" panose="02020603050405020304" pitchFamily="18" charset="0"/>
              </a:rPr>
              <a:t> Vanilla RNN, </a:t>
            </a:r>
            <a:r>
              <a:rPr lang="en-US" sz="2200" dirty="0" err="1">
                <a:solidFill>
                  <a:srgbClr val="000000"/>
                </a:solidFill>
                <a:effectLst/>
                <a:latin typeface="Times New Roman" panose="02020603050405020304" pitchFamily="18" charset="0"/>
                <a:ea typeface="Times New Roman" panose="02020603050405020304" pitchFamily="18" charset="0"/>
              </a:rPr>
              <a:t>chúng</a:t>
            </a:r>
            <a:r>
              <a:rPr lang="en-US" sz="2200" dirty="0">
                <a:solidFill>
                  <a:srgbClr val="000000"/>
                </a:solidFill>
                <a:effectLst/>
                <a:latin typeface="Times New Roman" panose="02020603050405020304" pitchFamily="18" charset="0"/>
                <a:ea typeface="Times New Roman" panose="02020603050405020304" pitchFamily="18" charset="0"/>
              </a:rPr>
              <a:t> ta </a:t>
            </a:r>
            <a:r>
              <a:rPr lang="en-US" sz="2200" dirty="0" err="1">
                <a:solidFill>
                  <a:srgbClr val="000000"/>
                </a:solidFill>
                <a:effectLst/>
                <a:latin typeface="Times New Roman" panose="02020603050405020304" pitchFamily="18" charset="0"/>
                <a:ea typeface="Times New Roman" panose="02020603050405020304" pitchFamily="18" charset="0"/>
              </a:rPr>
              <a:t>chỉ</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sử</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dụng</a:t>
            </a:r>
            <a:r>
              <a:rPr lang="en-US" sz="2200" dirty="0">
                <a:solidFill>
                  <a:srgbClr val="000000"/>
                </a:solidFill>
                <a:effectLst/>
                <a:latin typeface="Times New Roman" panose="02020603050405020304" pitchFamily="18" charset="0"/>
                <a:ea typeface="Times New Roman" panose="02020603050405020304" pitchFamily="18" charset="0"/>
              </a:rPr>
              <a:t> tanh function </a:t>
            </a:r>
            <a:r>
              <a:rPr lang="en-US" sz="2200" dirty="0" err="1">
                <a:solidFill>
                  <a:srgbClr val="000000"/>
                </a:solidFill>
                <a:effectLst/>
                <a:latin typeface="Times New Roman" panose="02020603050405020304" pitchFamily="18" charset="0"/>
                <a:ea typeface="Times New Roman" panose="02020603050405020304" pitchFamily="18" charset="0"/>
              </a:rPr>
              <a:t>với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dữ</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liệu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đầu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vào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là</a:t>
            </a:r>
            <a:r>
              <a:rPr lang="en-US" sz="2200" dirty="0">
                <a:solidFill>
                  <a:srgbClr val="000000"/>
                </a:solidFill>
                <a:effectLst/>
                <a:latin typeface="Times New Roman" panose="02020603050405020304" pitchFamily="18" charset="0"/>
                <a:ea typeface="Times New Roman" panose="02020603050405020304" pitchFamily="18" charset="0"/>
              </a:rPr>
              <a:t> Current input (</a:t>
            </a:r>
            <a:r>
              <a:rPr lang="en-US" sz="2200" dirty="0" err="1">
                <a:solidFill>
                  <a:srgbClr val="000000"/>
                </a:solidFill>
                <a:effectLst/>
                <a:latin typeface="Times New Roman" panose="02020603050405020304" pitchFamily="18" charset="0"/>
                <a:ea typeface="Times New Roman" panose="02020603050405020304" pitchFamily="18" charset="0"/>
              </a:rPr>
              <a:t>xt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thông</a:t>
            </a:r>
            <a:r>
              <a:rPr lang="en-US" sz="2200" dirty="0">
                <a:solidFill>
                  <a:srgbClr val="000000"/>
                </a:solidFill>
                <a:effectLst/>
                <a:latin typeface="Times New Roman" panose="02020603050405020304" pitchFamily="18" charset="0"/>
                <a:ea typeface="Times New Roman" panose="02020603050405020304" pitchFamily="18" charset="0"/>
              </a:rPr>
              <a:t> tin </a:t>
            </a:r>
            <a:r>
              <a:rPr lang="en-US" sz="2200" dirty="0" err="1">
                <a:solidFill>
                  <a:srgbClr val="000000"/>
                </a:solidFill>
                <a:effectLst/>
                <a:latin typeface="Times New Roman" panose="02020603050405020304" pitchFamily="18" charset="0"/>
                <a:ea typeface="Times New Roman" panose="02020603050405020304" pitchFamily="18" charset="0"/>
              </a:rPr>
              <a:t>lưu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trữ</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từ</a:t>
            </a:r>
            <a:r>
              <a:rPr lang="en-US" sz="2200" dirty="0">
                <a:solidFill>
                  <a:srgbClr val="000000"/>
                </a:solidFill>
                <a:effectLst/>
                <a:latin typeface="Times New Roman" panose="02020603050405020304" pitchFamily="18" charset="0"/>
                <a:ea typeface="Times New Roman" panose="02020603050405020304" pitchFamily="18" charset="0"/>
              </a:rPr>
              <a:t> timestep </a:t>
            </a:r>
            <a:r>
              <a:rPr lang="en-US" sz="2200" dirty="0" err="1">
                <a:solidFill>
                  <a:srgbClr val="000000"/>
                </a:solidFill>
                <a:effectLst/>
                <a:latin typeface="Times New Roman" panose="02020603050405020304" pitchFamily="18" charset="0"/>
                <a:ea typeface="Times New Roman" panose="02020603050405020304" pitchFamily="18" charset="0"/>
              </a:rPr>
              <a:t>trước</a:t>
            </a:r>
            <a:r>
              <a:rPr lang="en-US" sz="2200" dirty="0">
                <a:solidFill>
                  <a:srgbClr val="000000"/>
                </a:solidFill>
                <a:effectLst/>
                <a:latin typeface="Times New Roman" panose="02020603050405020304" pitchFamily="18" charset="0"/>
                <a:ea typeface="Times New Roman" panose="02020603050405020304" pitchFamily="18" charset="0"/>
              </a:rPr>
              <a:t> (Hidden state ht-1). </a:t>
            </a:r>
            <a:r>
              <a:rPr lang="en-US" sz="2200" dirty="0" err="1">
                <a:solidFill>
                  <a:srgbClr val="000000"/>
                </a:solidFill>
                <a:effectLst/>
                <a:latin typeface="Times New Roman" panose="02020603050405020304" pitchFamily="18" charset="0"/>
                <a:ea typeface="Times New Roman" panose="02020603050405020304" pitchFamily="18" charset="0"/>
              </a:rPr>
              <a:t>Tuy</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nhiên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trong</a:t>
            </a:r>
            <a:r>
              <a:rPr lang="en-US" sz="2200" dirty="0">
                <a:solidFill>
                  <a:srgbClr val="000000"/>
                </a:solidFill>
                <a:effectLst/>
                <a:latin typeface="Times New Roman" panose="02020603050405020304" pitchFamily="18" charset="0"/>
                <a:ea typeface="Times New Roman" panose="02020603050405020304" pitchFamily="18" charset="0"/>
              </a:rPr>
              <a:t> LSTM </a:t>
            </a:r>
            <a:r>
              <a:rPr lang="en-US" sz="2200" dirty="0" err="1">
                <a:solidFill>
                  <a:srgbClr val="000000"/>
                </a:solidFill>
                <a:effectLst/>
                <a:latin typeface="Times New Roman" panose="02020603050405020304" pitchFamily="18" charset="0"/>
                <a:ea typeface="Times New Roman" panose="02020603050405020304" pitchFamily="18" charset="0"/>
              </a:rPr>
              <a:t>và</a:t>
            </a:r>
            <a:r>
              <a:rPr lang="en-US" sz="2200" dirty="0">
                <a:solidFill>
                  <a:srgbClr val="000000"/>
                </a:solidFill>
                <a:effectLst/>
                <a:latin typeface="Times New Roman" panose="02020603050405020304" pitchFamily="18" charset="0"/>
                <a:ea typeface="Times New Roman" panose="02020603050405020304" pitchFamily="18" charset="0"/>
              </a:rPr>
              <a:t> GRU, ta </a:t>
            </a:r>
            <a:r>
              <a:rPr lang="en-US" sz="2200" dirty="0" err="1">
                <a:solidFill>
                  <a:srgbClr val="000000"/>
                </a:solidFill>
                <a:effectLst/>
                <a:latin typeface="Times New Roman" panose="02020603050405020304" pitchFamily="18" charset="0"/>
                <a:ea typeface="Times New Roman" panose="02020603050405020304" pitchFamily="18" charset="0"/>
              </a:rPr>
              <a:t>sử</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dụng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kết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hợp</a:t>
            </a:r>
            <a:r>
              <a:rPr lang="en-US" sz="2200" dirty="0">
                <a:solidFill>
                  <a:srgbClr val="000000"/>
                </a:solidFill>
                <a:effectLst/>
                <a:latin typeface="Times New Roman" panose="02020603050405020304" pitchFamily="18" charset="0"/>
                <a:ea typeface="Times New Roman" panose="02020603050405020304" pitchFamily="18" charset="0"/>
              </a:rPr>
              <a:t> tanh </a:t>
            </a:r>
            <a:r>
              <a:rPr lang="en-US" sz="2200" dirty="0" err="1">
                <a:solidFill>
                  <a:srgbClr val="000000"/>
                </a:solidFill>
                <a:effectLst/>
                <a:latin typeface="Times New Roman" panose="02020603050405020304" pitchFamily="18" charset="0"/>
                <a:ea typeface="Times New Roman" panose="02020603050405020304" pitchFamily="18" charset="0"/>
              </a:rPr>
              <a:t>và</a:t>
            </a:r>
            <a:r>
              <a:rPr lang="en-US" sz="2200" dirty="0">
                <a:solidFill>
                  <a:srgbClr val="000000"/>
                </a:solidFill>
                <a:effectLst/>
                <a:latin typeface="Times New Roman" panose="02020603050405020304" pitchFamily="18" charset="0"/>
                <a:ea typeface="Times New Roman" panose="02020603050405020304" pitchFamily="18" charset="0"/>
              </a:rPr>
              <a:t> sigmoid function </a:t>
            </a:r>
            <a:r>
              <a:rPr lang="en-US" sz="2200" dirty="0" err="1">
                <a:solidFill>
                  <a:srgbClr val="000000"/>
                </a:solidFill>
                <a:effectLst/>
                <a:latin typeface="Times New Roman" panose="02020603050405020304" pitchFamily="18" charset="0"/>
                <a:ea typeface="Times New Roman" panose="02020603050405020304" pitchFamily="18" charset="0"/>
              </a:rPr>
              <a:t>cùng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với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các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thuật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toán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để</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quyết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định</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thông</a:t>
            </a:r>
            <a:r>
              <a:rPr lang="en-US" sz="2200" dirty="0">
                <a:solidFill>
                  <a:srgbClr val="000000"/>
                </a:solidFill>
                <a:effectLst/>
                <a:latin typeface="Times New Roman" panose="02020603050405020304" pitchFamily="18" charset="0"/>
                <a:ea typeface="Times New Roman" panose="02020603050405020304" pitchFamily="18" charset="0"/>
              </a:rPr>
              <a:t> tin </a:t>
            </a:r>
            <a:r>
              <a:rPr lang="en-US" sz="2200" dirty="0" err="1">
                <a:solidFill>
                  <a:srgbClr val="000000"/>
                </a:solidFill>
                <a:effectLst/>
                <a:latin typeface="Times New Roman" panose="02020603050405020304" pitchFamily="18" charset="0"/>
                <a:ea typeface="Times New Roman" panose="02020603050405020304" pitchFamily="18" charset="0"/>
              </a:rPr>
              <a:t>nào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nên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được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lưu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trữ</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thông</a:t>
            </a:r>
            <a:r>
              <a:rPr lang="en-US" sz="2200" dirty="0">
                <a:solidFill>
                  <a:srgbClr val="000000"/>
                </a:solidFill>
                <a:effectLst/>
                <a:latin typeface="Times New Roman" panose="02020603050405020304" pitchFamily="18" charset="0"/>
                <a:ea typeface="Times New Roman" panose="02020603050405020304" pitchFamily="18" charset="0"/>
              </a:rPr>
              <a:t> tin </a:t>
            </a:r>
            <a:r>
              <a:rPr lang="en-US" sz="2200" dirty="0" err="1">
                <a:solidFill>
                  <a:srgbClr val="000000"/>
                </a:solidFill>
                <a:effectLst/>
                <a:latin typeface="Times New Roman" panose="02020603050405020304" pitchFamily="18" charset="0"/>
                <a:ea typeface="Times New Roman" panose="02020603050405020304" pitchFamily="18" charset="0"/>
              </a:rPr>
              <a:t>nào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nên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được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loại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bỏ</a:t>
            </a:r>
            <a:r>
              <a:rPr lang="en-US" sz="2200" dirty="0">
                <a:solidFill>
                  <a:srgbClr val="000000"/>
                </a:solidFill>
                <a:effectLst/>
                <a:latin typeface="Times New Roman" panose="02020603050405020304" pitchFamily="18" charset="0"/>
                <a:ea typeface="Times New Roman" panose="02020603050405020304" pitchFamily="18" charset="0"/>
              </a:rPr>
              <a:t>.</a:t>
            </a:r>
            <a:endParaRPr lang="en-US" sz="2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110C688A-B81D-4B7D-9A4A-F201141B3853}"/>
              </a:ext>
            </a:extLst>
          </p:cNvPr>
          <p:cNvSpPr txBox="1"/>
          <p:nvPr/>
        </p:nvSpPr>
        <p:spPr>
          <a:xfrm>
            <a:off x="763642" y="4053522"/>
            <a:ext cx="6875407" cy="2462213"/>
          </a:xfrm>
          <a:prstGeom prst="rect">
            <a:avLst/>
          </a:prstGeom>
          <a:solidFill>
            <a:schemeClr val="accent6">
              <a:lumMod val="40000"/>
              <a:lumOff val="60000"/>
            </a:schemeClr>
          </a:solidFill>
        </p:spPr>
        <p:txBody>
          <a:bodyPr wrap="square">
            <a:spAutoFit/>
          </a:bodyPr>
          <a:lstStyle/>
          <a:p>
            <a:pPr indent="457200"/>
            <a:r>
              <a:rPr lang="en-US" sz="2200" dirty="0">
                <a:solidFill>
                  <a:srgbClr val="000000"/>
                </a:solidFill>
                <a:effectLst/>
                <a:latin typeface="Times New Roman" panose="02020603050405020304" pitchFamily="18" charset="0"/>
                <a:ea typeface="Times New Roman" panose="02020603050405020304" pitchFamily="18" charset="0"/>
              </a:rPr>
              <a:t>*</a:t>
            </a:r>
            <a:r>
              <a:rPr lang="en-US" sz="2200" dirty="0" err="1">
                <a:solidFill>
                  <a:srgbClr val="000000"/>
                </a:solidFill>
                <a:effectLst/>
                <a:latin typeface="Times New Roman" panose="02020603050405020304" pitchFamily="18" charset="0"/>
                <a:ea typeface="Times New Roman" panose="02020603050405020304" pitchFamily="18" charset="0"/>
              </a:rPr>
              <a:t>Ngoài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việc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sử</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dụng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hai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dữ</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liệu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đầu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vào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là</a:t>
            </a:r>
            <a:r>
              <a:rPr lang="en-US" sz="2200" dirty="0">
                <a:solidFill>
                  <a:srgbClr val="000000"/>
                </a:solidFill>
                <a:effectLst/>
                <a:latin typeface="Times New Roman" panose="02020603050405020304" pitchFamily="18" charset="0"/>
                <a:ea typeface="Times New Roman" panose="02020603050405020304" pitchFamily="18" charset="0"/>
              </a:rPr>
              <a:t> Current input (</a:t>
            </a:r>
            <a:r>
              <a:rPr lang="en-US" sz="2200" dirty="0" err="1">
                <a:solidFill>
                  <a:srgbClr val="000000"/>
                </a:solidFill>
                <a:effectLst/>
                <a:latin typeface="Times New Roman" panose="02020603050405020304" pitchFamily="18" charset="0"/>
                <a:ea typeface="Times New Roman" panose="02020603050405020304" pitchFamily="18" charset="0"/>
              </a:rPr>
              <a:t>xt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và</a:t>
            </a:r>
            <a:r>
              <a:rPr lang="en-US" sz="2200" dirty="0">
                <a:solidFill>
                  <a:srgbClr val="000000"/>
                </a:solidFill>
                <a:effectLst/>
                <a:latin typeface="Times New Roman" panose="02020603050405020304" pitchFamily="18" charset="0"/>
                <a:ea typeface="Times New Roman" panose="02020603050405020304" pitchFamily="18" charset="0"/>
              </a:rPr>
              <a:t> Hidden state ht-1 </a:t>
            </a:r>
            <a:r>
              <a:rPr lang="en-US" sz="2200" dirty="0" err="1">
                <a:solidFill>
                  <a:srgbClr val="000000"/>
                </a:solidFill>
                <a:effectLst/>
                <a:latin typeface="Times New Roman" panose="02020603050405020304" pitchFamily="18" charset="0"/>
                <a:ea typeface="Times New Roman" panose="02020603050405020304" pitchFamily="18" charset="0"/>
              </a:rPr>
              <a:t>như</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mạng</a:t>
            </a:r>
            <a:r>
              <a:rPr lang="en-US" sz="2200" dirty="0">
                <a:solidFill>
                  <a:srgbClr val="000000"/>
                </a:solidFill>
                <a:effectLst/>
                <a:latin typeface="Times New Roman" panose="02020603050405020304" pitchFamily="18" charset="0"/>
                <a:ea typeface="Times New Roman" panose="02020603050405020304" pitchFamily="18" charset="0"/>
              </a:rPr>
              <a:t> RNN </a:t>
            </a:r>
            <a:r>
              <a:rPr lang="en-US" sz="2200" dirty="0" err="1">
                <a:solidFill>
                  <a:srgbClr val="000000"/>
                </a:solidFill>
                <a:effectLst/>
                <a:latin typeface="Times New Roman" panose="02020603050405020304" pitchFamily="18" charset="0"/>
                <a:ea typeface="Times New Roman" panose="02020603050405020304" pitchFamily="18" charset="0"/>
              </a:rPr>
              <a:t>thông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thường</a:t>
            </a:r>
            <a:r>
              <a:rPr lang="en-US" sz="2200" dirty="0">
                <a:solidFill>
                  <a:srgbClr val="000000"/>
                </a:solidFill>
                <a:effectLst/>
                <a:latin typeface="Times New Roman" panose="02020603050405020304" pitchFamily="18" charset="0"/>
                <a:ea typeface="Times New Roman" panose="02020603050405020304" pitchFamily="18" charset="0"/>
              </a:rPr>
              <a:t>, LSTM </a:t>
            </a:r>
            <a:r>
              <a:rPr lang="en-US" sz="2200" dirty="0" err="1">
                <a:solidFill>
                  <a:srgbClr val="000000"/>
                </a:solidFill>
                <a:effectLst/>
                <a:latin typeface="Times New Roman" panose="02020603050405020304" pitchFamily="18" charset="0"/>
                <a:ea typeface="Times New Roman" panose="02020603050405020304" pitchFamily="18" charset="0"/>
              </a:rPr>
              <a:t>còn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sử</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dụng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thêm</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một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đầu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vào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nữa</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là</a:t>
            </a:r>
            <a:r>
              <a:rPr lang="en-US" sz="2200" dirty="0">
                <a:solidFill>
                  <a:srgbClr val="000000"/>
                </a:solidFill>
                <a:effectLst/>
                <a:latin typeface="Times New Roman" panose="02020603050405020304" pitchFamily="18" charset="0"/>
                <a:ea typeface="Times New Roman" panose="02020603050405020304" pitchFamily="18" charset="0"/>
              </a:rPr>
              <a:t> Cell state (c t-1). Ở </a:t>
            </a:r>
            <a:r>
              <a:rPr lang="en-US" sz="2200" dirty="0" err="1">
                <a:solidFill>
                  <a:srgbClr val="000000"/>
                </a:solidFill>
                <a:effectLst/>
                <a:latin typeface="Times New Roman" panose="02020603050405020304" pitchFamily="18" charset="0"/>
                <a:ea typeface="Times New Roman" panose="02020603050405020304" pitchFamily="18" charset="0"/>
              </a:rPr>
              <a:t>đây</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chúng</a:t>
            </a:r>
            <a:r>
              <a:rPr lang="en-US" sz="2200" dirty="0">
                <a:solidFill>
                  <a:srgbClr val="000000"/>
                </a:solidFill>
                <a:effectLst/>
                <a:latin typeface="Times New Roman" panose="02020603050405020304" pitchFamily="18" charset="0"/>
                <a:ea typeface="Times New Roman" panose="02020603050405020304" pitchFamily="18" charset="0"/>
              </a:rPr>
              <a:t> ta </a:t>
            </a:r>
            <a:r>
              <a:rPr lang="en-US" sz="2200" dirty="0" err="1">
                <a:solidFill>
                  <a:srgbClr val="000000"/>
                </a:solidFill>
                <a:effectLst/>
                <a:latin typeface="Times New Roman" panose="02020603050405020304" pitchFamily="18" charset="0"/>
                <a:ea typeface="Times New Roman" panose="02020603050405020304" pitchFamily="18" charset="0"/>
              </a:rPr>
              <a:t>có</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thể</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coi</a:t>
            </a:r>
            <a:r>
              <a:rPr lang="en-US" sz="2200" dirty="0">
                <a:solidFill>
                  <a:srgbClr val="000000"/>
                </a:solidFill>
                <a:effectLst/>
                <a:latin typeface="Times New Roman" panose="02020603050405020304" pitchFamily="18" charset="0"/>
                <a:ea typeface="Times New Roman" panose="02020603050405020304" pitchFamily="18" charset="0"/>
              </a:rPr>
              <a:t> Cell state </a:t>
            </a:r>
            <a:r>
              <a:rPr lang="en-US" sz="2200" dirty="0" err="1">
                <a:solidFill>
                  <a:srgbClr val="000000"/>
                </a:solidFill>
                <a:effectLst/>
                <a:latin typeface="Times New Roman" panose="02020603050405020304" pitchFamily="18" charset="0"/>
                <a:ea typeface="Times New Roman" panose="02020603050405020304" pitchFamily="18" charset="0"/>
              </a:rPr>
              <a:t>là</a:t>
            </a:r>
            <a:r>
              <a:rPr lang="en-US" sz="2200" dirty="0">
                <a:solidFill>
                  <a:srgbClr val="000000"/>
                </a:solidFill>
                <a:effectLst/>
                <a:latin typeface="Times New Roman" panose="02020603050405020304" pitchFamily="18" charset="0"/>
                <a:ea typeface="Times New Roman" panose="02020603050405020304" pitchFamily="18" charset="0"/>
              </a:rPr>
              <a:t> ‘memory’ </a:t>
            </a:r>
            <a:r>
              <a:rPr lang="en-US" sz="2200" dirty="0" err="1">
                <a:solidFill>
                  <a:srgbClr val="000000"/>
                </a:solidFill>
                <a:effectLst/>
                <a:latin typeface="Times New Roman" panose="02020603050405020304" pitchFamily="18" charset="0"/>
                <a:ea typeface="Times New Roman" panose="02020603050405020304" pitchFamily="18" charset="0"/>
              </a:rPr>
              <a:t>của</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mạng</a:t>
            </a:r>
            <a:r>
              <a:rPr lang="en-US" sz="2200" dirty="0">
                <a:solidFill>
                  <a:srgbClr val="000000"/>
                </a:solidFill>
                <a:effectLst/>
                <a:latin typeface="Times New Roman" panose="02020603050405020304" pitchFamily="18" charset="0"/>
                <a:ea typeface="Times New Roman" panose="02020603050405020304" pitchFamily="18" charset="0"/>
              </a:rPr>
              <a:t> LSTM </a:t>
            </a:r>
            <a:r>
              <a:rPr lang="en-US" sz="2200" dirty="0" err="1">
                <a:solidFill>
                  <a:srgbClr val="000000"/>
                </a:solidFill>
                <a:effectLst/>
                <a:latin typeface="Times New Roman" panose="02020603050405020304" pitchFamily="18" charset="0"/>
                <a:ea typeface="Times New Roman" panose="02020603050405020304" pitchFamily="18" charset="0"/>
              </a:rPr>
              <a:t>và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nó</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có</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thể</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lưu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trữ</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thông</a:t>
            </a:r>
            <a:r>
              <a:rPr lang="en-US" sz="2200" dirty="0">
                <a:solidFill>
                  <a:srgbClr val="000000"/>
                </a:solidFill>
                <a:effectLst/>
                <a:latin typeface="Times New Roman" panose="02020603050405020304" pitchFamily="18" charset="0"/>
                <a:ea typeface="Times New Roman" panose="02020603050405020304" pitchFamily="18" charset="0"/>
              </a:rPr>
              <a:t> tin </a:t>
            </a:r>
            <a:r>
              <a:rPr lang="en-US" sz="2200" dirty="0" err="1">
                <a:solidFill>
                  <a:srgbClr val="000000"/>
                </a:solidFill>
                <a:effectLst/>
                <a:latin typeface="Times New Roman" panose="02020603050405020304" pitchFamily="18" charset="0"/>
                <a:ea typeface="Times New Roman" panose="02020603050405020304" pitchFamily="18" charset="0"/>
              </a:rPr>
              <a:t>của</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các</a:t>
            </a:r>
            <a:r>
              <a:rPr lang="en-US" sz="2200" dirty="0">
                <a:solidFill>
                  <a:srgbClr val="000000"/>
                </a:solidFill>
                <a:effectLst/>
                <a:latin typeface="Times New Roman" panose="02020603050405020304" pitchFamily="18" charset="0"/>
                <a:ea typeface="Times New Roman" panose="02020603050405020304" pitchFamily="18" charset="0"/>
              </a:rPr>
              <a:t> timestep </a:t>
            </a:r>
            <a:r>
              <a:rPr lang="en-US" sz="2200" dirty="0" err="1">
                <a:solidFill>
                  <a:srgbClr val="000000"/>
                </a:solidFill>
                <a:effectLst/>
                <a:latin typeface="Times New Roman" panose="02020603050405020304" pitchFamily="18" charset="0"/>
                <a:ea typeface="Times New Roman" panose="02020603050405020304" pitchFamily="18" charset="0"/>
              </a:rPr>
              <a:t>đầu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tiên</a:t>
            </a:r>
            <a:r>
              <a:rPr lang="en-US" sz="2200" dirty="0">
                <a:solidFill>
                  <a:srgbClr val="000000"/>
                </a:solidFill>
                <a:effectLst/>
                <a:latin typeface="Times New Roman" panose="02020603050405020304" pitchFamily="18" charset="0"/>
                <a:ea typeface="Times New Roman" panose="02020603050405020304" pitchFamily="18" charset="0"/>
              </a:rPr>
              <a:t>, do </a:t>
            </a:r>
            <a:r>
              <a:rPr lang="en-US" sz="2200" dirty="0" err="1">
                <a:solidFill>
                  <a:srgbClr val="000000"/>
                </a:solidFill>
                <a:effectLst/>
                <a:latin typeface="Times New Roman" panose="02020603050405020304" pitchFamily="18" charset="0"/>
                <a:ea typeface="Times New Roman" panose="02020603050405020304" pitchFamily="18" charset="0"/>
              </a:rPr>
              <a:t>đó</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hạn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chế</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ảnh</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hưởng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của</a:t>
            </a:r>
            <a:r>
              <a:rPr lang="en-US" sz="2200" dirty="0">
                <a:solidFill>
                  <a:srgbClr val="000000"/>
                </a:solidFill>
                <a:effectLst/>
                <a:latin typeface="Times New Roman" panose="02020603050405020304" pitchFamily="18" charset="0"/>
                <a:ea typeface="Times New Roman" panose="02020603050405020304" pitchFamily="18" charset="0"/>
              </a:rPr>
              <a:t> short-term memory </a:t>
            </a:r>
            <a:r>
              <a:rPr lang="en-US" sz="2200" dirty="0" err="1">
                <a:solidFill>
                  <a:srgbClr val="000000"/>
                </a:solidFill>
                <a:effectLst/>
                <a:latin typeface="Times New Roman" panose="02020603050405020304" pitchFamily="18" charset="0"/>
                <a:ea typeface="Times New Roman" panose="02020603050405020304" pitchFamily="18" charset="0"/>
              </a:rPr>
              <a:t>như</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trong</a:t>
            </a:r>
            <a:r>
              <a:rPr lang="en-US" sz="2200" dirty="0">
                <a:solidFill>
                  <a:srgbClr val="000000"/>
                </a:solidFill>
                <a:effectLst/>
                <a:latin typeface="Times New Roman" panose="02020603050405020304" pitchFamily="18" charset="0"/>
                <a:ea typeface="Times New Roman" panose="02020603050405020304" pitchFamily="18" charset="0"/>
              </a:rPr>
              <a:t> Vanilla RNN.</a:t>
            </a:r>
            <a:endParaRPr lang="en-US" sz="2200" dirty="0">
              <a:effectLst/>
              <a:latin typeface="Times New Roman" panose="02020603050405020304" pitchFamily="18" charset="0"/>
              <a:ea typeface="Times New Roman" panose="02020603050405020304" pitchFamily="18" charset="0"/>
            </a:endParaRPr>
          </a:p>
        </p:txBody>
      </p:sp>
      <p:pic>
        <p:nvPicPr>
          <p:cNvPr id="9" name="Picture 8" descr="Diagram, schematic&#10;&#10;Description automatically generated">
            <a:extLst>
              <a:ext uri="{FF2B5EF4-FFF2-40B4-BE49-F238E27FC236}">
                <a16:creationId xmlns:a16="http://schemas.microsoft.com/office/drawing/2014/main" id="{0D165C88-B312-462B-9D3E-0B02A482F9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247255" y="1846418"/>
            <a:ext cx="1739374" cy="1582581"/>
          </a:xfrm>
          <a:prstGeom prst="rect">
            <a:avLst/>
          </a:prstGeom>
          <a:noFill/>
          <a:ln>
            <a:noFill/>
          </a:ln>
        </p:spPr>
      </p:pic>
      <p:pic>
        <p:nvPicPr>
          <p:cNvPr id="11" name="Picture 10" descr="A picture containing text, clock, device&#10;&#10;Description automatically generated">
            <a:extLst>
              <a:ext uri="{FF2B5EF4-FFF2-40B4-BE49-F238E27FC236}">
                <a16:creationId xmlns:a16="http://schemas.microsoft.com/office/drawing/2014/main" id="{F331358C-58D9-454C-BF1B-9659724467D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605299" y="1911943"/>
            <a:ext cx="2398666" cy="1385254"/>
          </a:xfrm>
          <a:prstGeom prst="rect">
            <a:avLst/>
          </a:prstGeom>
          <a:noFill/>
          <a:ln>
            <a:noFill/>
          </a:ln>
        </p:spPr>
      </p:pic>
      <p:pic>
        <p:nvPicPr>
          <p:cNvPr id="12" name="Picture 11" descr="Graphical user interface, text, application&#10;&#10;Description automatically generated">
            <a:extLst>
              <a:ext uri="{FF2B5EF4-FFF2-40B4-BE49-F238E27FC236}">
                <a16:creationId xmlns:a16="http://schemas.microsoft.com/office/drawing/2014/main" id="{68CD883C-E1C9-426E-BACB-5FD55EF7801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03095" y="4053522"/>
            <a:ext cx="3919617" cy="876300"/>
          </a:xfrm>
          <a:prstGeom prst="rect">
            <a:avLst/>
          </a:prstGeom>
          <a:noFill/>
          <a:ln>
            <a:noFill/>
          </a:ln>
        </p:spPr>
      </p:pic>
    </p:spTree>
    <p:extLst>
      <p:ext uri="{BB962C8B-B14F-4D97-AF65-F5344CB8AC3E}">
        <p14:creationId xmlns:p14="http://schemas.microsoft.com/office/powerpoint/2010/main" val="19642065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0C646-8FE9-4A93-9681-0E14A7038A0D}"/>
              </a:ext>
            </a:extLst>
          </p:cNvPr>
          <p:cNvSpPr txBox="1"/>
          <p:nvPr/>
        </p:nvSpPr>
        <p:spPr>
          <a:xfrm>
            <a:off x="423278" y="994352"/>
            <a:ext cx="9558922" cy="3139321"/>
          </a:xfrm>
          <a:prstGeom prst="rect">
            <a:avLst/>
          </a:prstGeom>
          <a:solidFill>
            <a:schemeClr val="accent4">
              <a:lumMod val="40000"/>
              <a:lumOff val="60000"/>
            </a:schemeClr>
          </a:solidFill>
        </p:spPr>
        <p:txBody>
          <a:bodyPr wrap="square">
            <a:spAutoFit/>
          </a:bodyPr>
          <a:lstStyle/>
          <a:p>
            <a:pPr indent="457200"/>
            <a:r>
              <a:rPr lang="en-US" sz="2200" dirty="0">
                <a:solidFill>
                  <a:srgbClr val="000000"/>
                </a:solidFill>
                <a:effectLst/>
                <a:latin typeface="Times New Roman" panose="02020603050405020304" pitchFamily="18" charset="0"/>
                <a:ea typeface="Times New Roman" panose="02020603050405020304" pitchFamily="18" charset="0"/>
              </a:rPr>
              <a:t>*</a:t>
            </a:r>
            <a:r>
              <a:rPr lang="en-US" sz="2200" dirty="0" err="1">
                <a:solidFill>
                  <a:srgbClr val="000000"/>
                </a:solidFill>
                <a:effectLst/>
                <a:latin typeface="Times New Roman" panose="02020603050405020304" pitchFamily="18" charset="0"/>
                <a:ea typeface="Times New Roman" panose="02020603050405020304" pitchFamily="18" charset="0"/>
              </a:rPr>
              <a:t>Tất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cả</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các</a:t>
            </a:r>
            <a:r>
              <a:rPr lang="en-US" sz="2200" dirty="0">
                <a:solidFill>
                  <a:srgbClr val="000000"/>
                </a:solidFill>
                <a:effectLst/>
                <a:latin typeface="Times New Roman" panose="02020603050405020304" pitchFamily="18" charset="0"/>
                <a:ea typeface="Times New Roman" panose="02020603050405020304" pitchFamily="18" charset="0"/>
              </a:rPr>
              <a:t> RNN </a:t>
            </a:r>
            <a:r>
              <a:rPr lang="en-US" sz="2200" dirty="0" err="1">
                <a:solidFill>
                  <a:srgbClr val="000000"/>
                </a:solidFill>
                <a:effectLst/>
                <a:latin typeface="Times New Roman" panose="02020603050405020304" pitchFamily="18" charset="0"/>
                <a:ea typeface="Times New Roman" panose="02020603050405020304" pitchFamily="18" charset="0"/>
              </a:rPr>
              <a:t>có</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các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vòng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phản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hồi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trong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lớp</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lặp</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lại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Điều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này</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cho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phép</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chúng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duy</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trì</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thông</a:t>
            </a:r>
            <a:r>
              <a:rPr lang="en-US" sz="2200" dirty="0">
                <a:solidFill>
                  <a:srgbClr val="000000"/>
                </a:solidFill>
                <a:effectLst/>
                <a:latin typeface="Times New Roman" panose="02020603050405020304" pitchFamily="18" charset="0"/>
                <a:ea typeface="Times New Roman" panose="02020603050405020304" pitchFamily="18" charset="0"/>
              </a:rPr>
              <a:t> tin </a:t>
            </a:r>
            <a:r>
              <a:rPr lang="en-US" sz="2200" dirty="0" err="1">
                <a:solidFill>
                  <a:srgbClr val="000000"/>
                </a:solidFill>
                <a:effectLst/>
                <a:latin typeface="Times New Roman" panose="02020603050405020304" pitchFamily="18" charset="0"/>
                <a:ea typeface="Times New Roman" panose="02020603050405020304" pitchFamily="18" charset="0"/>
              </a:rPr>
              <a:t>trong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bộ</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nhớ</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theo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thời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gian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Nhưng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có</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thể</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khó</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đào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tạo</a:t>
            </a:r>
            <a:r>
              <a:rPr lang="en-US" sz="2200" dirty="0">
                <a:solidFill>
                  <a:srgbClr val="000000"/>
                </a:solidFill>
                <a:effectLst/>
                <a:latin typeface="Times New Roman" panose="02020603050405020304" pitchFamily="18" charset="0"/>
                <a:ea typeface="Times New Roman" panose="02020603050405020304" pitchFamily="18" charset="0"/>
              </a:rPr>
              <a:t> RNN </a:t>
            </a:r>
            <a:r>
              <a:rPr lang="en-US" sz="2200" dirty="0" err="1">
                <a:solidFill>
                  <a:srgbClr val="000000"/>
                </a:solidFill>
                <a:effectLst/>
                <a:latin typeface="Times New Roman" panose="02020603050405020304" pitchFamily="18" charset="0"/>
                <a:ea typeface="Times New Roman" panose="02020603050405020304" pitchFamily="18" charset="0"/>
              </a:rPr>
              <a:t>tiêu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chuẩn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để</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giải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quyết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các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vấn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đề</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đòi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hỏi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phải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học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phụ</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thuộc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thời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gian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dài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hạn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Điều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này</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là</a:t>
            </a:r>
            <a:r>
              <a:rPr lang="en-US" sz="2200" dirty="0">
                <a:solidFill>
                  <a:srgbClr val="000000"/>
                </a:solidFill>
                <a:effectLst/>
                <a:latin typeface="Times New Roman" panose="02020603050405020304" pitchFamily="18" charset="0"/>
                <a:ea typeface="Times New Roman" panose="02020603050405020304" pitchFamily="18" charset="0"/>
              </a:rPr>
              <a:t> do </a:t>
            </a:r>
            <a:r>
              <a:rPr lang="en-US" sz="2200" dirty="0" err="1">
                <a:solidFill>
                  <a:srgbClr val="000000"/>
                </a:solidFill>
                <a:effectLst/>
                <a:latin typeface="Times New Roman" panose="02020603050405020304" pitchFamily="18" charset="0"/>
                <a:ea typeface="Times New Roman" panose="02020603050405020304" pitchFamily="18" charset="0"/>
              </a:rPr>
              <a:t>độ</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dốc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của</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hàm</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mất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phân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rã</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theo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cấp</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số</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nhân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theo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thời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gian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được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gọi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vấn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đề</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độ</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dốc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biến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mất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Mạng</a:t>
            </a:r>
            <a:r>
              <a:rPr lang="en-US" sz="2200" dirty="0">
                <a:solidFill>
                  <a:srgbClr val="000000"/>
                </a:solidFill>
                <a:effectLst/>
                <a:latin typeface="Times New Roman" panose="02020603050405020304" pitchFamily="18" charset="0"/>
                <a:ea typeface="Times New Roman" panose="02020603050405020304" pitchFamily="18" charset="0"/>
              </a:rPr>
              <a:t> LSTM </a:t>
            </a:r>
            <a:r>
              <a:rPr lang="en-US" sz="2200" dirty="0" err="1">
                <a:solidFill>
                  <a:srgbClr val="000000"/>
                </a:solidFill>
                <a:effectLst/>
                <a:latin typeface="Times New Roman" panose="02020603050405020304" pitchFamily="18" charset="0"/>
                <a:ea typeface="Times New Roman" panose="02020603050405020304" pitchFamily="18" charset="0"/>
              </a:rPr>
              <a:t>là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một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loại</a:t>
            </a:r>
            <a:r>
              <a:rPr lang="en-US" sz="2200" dirty="0">
                <a:solidFill>
                  <a:srgbClr val="000000"/>
                </a:solidFill>
                <a:effectLst/>
                <a:latin typeface="Times New Roman" panose="02020603050405020304" pitchFamily="18" charset="0"/>
                <a:ea typeface="Times New Roman" panose="02020603050405020304" pitchFamily="18" charset="0"/>
              </a:rPr>
              <a:t> RNN </a:t>
            </a:r>
            <a:r>
              <a:rPr lang="en-US" sz="2200" dirty="0" err="1">
                <a:solidFill>
                  <a:srgbClr val="000000"/>
                </a:solidFill>
                <a:effectLst/>
                <a:latin typeface="Times New Roman" panose="02020603050405020304" pitchFamily="18" charset="0"/>
                <a:ea typeface="Times New Roman" panose="02020603050405020304" pitchFamily="18" charset="0"/>
              </a:rPr>
              <a:t>sử</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dụng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các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đơn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vị</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đặc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biệt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ngoài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các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đơn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vị</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tiêu</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chuẩn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Các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đơn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vị</a:t>
            </a:r>
            <a:r>
              <a:rPr lang="en-US" sz="2200" dirty="0">
                <a:solidFill>
                  <a:srgbClr val="000000"/>
                </a:solidFill>
                <a:effectLst/>
                <a:latin typeface="Times New Roman" panose="02020603050405020304" pitchFamily="18" charset="0"/>
                <a:ea typeface="Times New Roman" panose="02020603050405020304" pitchFamily="18" charset="0"/>
              </a:rPr>
              <a:t> LSTM bao </a:t>
            </a:r>
            <a:r>
              <a:rPr lang="en-US" sz="2200" dirty="0" err="1">
                <a:solidFill>
                  <a:srgbClr val="000000"/>
                </a:solidFill>
                <a:effectLst/>
                <a:latin typeface="Times New Roman" panose="02020603050405020304" pitchFamily="18" charset="0"/>
                <a:ea typeface="Times New Roman" panose="02020603050405020304" pitchFamily="18" charset="0"/>
              </a:rPr>
              <a:t>gồm</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một</a:t>
            </a:r>
            <a:r>
              <a:rPr lang="en-US" sz="2200" dirty="0">
                <a:solidFill>
                  <a:srgbClr val="000000"/>
                </a:solidFill>
                <a:effectLst/>
                <a:latin typeface="Times New Roman" panose="02020603050405020304" pitchFamily="18" charset="0"/>
                <a:ea typeface="Times New Roman" panose="02020603050405020304" pitchFamily="18" charset="0"/>
              </a:rPr>
              <a:t> "ô </a:t>
            </a:r>
            <a:r>
              <a:rPr lang="en-US" sz="2200" dirty="0" err="1">
                <a:solidFill>
                  <a:srgbClr val="000000"/>
                </a:solidFill>
                <a:effectLst/>
                <a:latin typeface="Times New Roman" panose="02020603050405020304" pitchFamily="18" charset="0"/>
                <a:ea typeface="Times New Roman" panose="02020603050405020304" pitchFamily="18" charset="0"/>
              </a:rPr>
              <a:t>nhớ</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có</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thể</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duy</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trì</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thông</a:t>
            </a:r>
            <a:r>
              <a:rPr lang="en-US" sz="2200" dirty="0">
                <a:solidFill>
                  <a:srgbClr val="000000"/>
                </a:solidFill>
                <a:effectLst/>
                <a:latin typeface="Times New Roman" panose="02020603050405020304" pitchFamily="18" charset="0"/>
                <a:ea typeface="Times New Roman" panose="02020603050405020304" pitchFamily="18" charset="0"/>
              </a:rPr>
              <a:t> tin </a:t>
            </a:r>
            <a:r>
              <a:rPr lang="en-US" sz="2200" dirty="0" err="1">
                <a:solidFill>
                  <a:srgbClr val="000000"/>
                </a:solidFill>
                <a:effectLst/>
                <a:latin typeface="Times New Roman" panose="02020603050405020304" pitchFamily="18" charset="0"/>
                <a:ea typeface="Times New Roman" panose="02020603050405020304" pitchFamily="18" charset="0"/>
              </a:rPr>
              <a:t>trong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bộ</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nhớ</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trong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thời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gian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dài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Một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bộ</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cổng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được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sử</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dụng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để</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kiểm</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soát</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khi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thông</a:t>
            </a:r>
            <a:r>
              <a:rPr lang="en-US" sz="2200" dirty="0">
                <a:solidFill>
                  <a:srgbClr val="000000"/>
                </a:solidFill>
                <a:effectLst/>
                <a:latin typeface="Times New Roman" panose="02020603050405020304" pitchFamily="18" charset="0"/>
                <a:ea typeface="Times New Roman" panose="02020603050405020304" pitchFamily="18" charset="0"/>
              </a:rPr>
              <a:t> tin </a:t>
            </a:r>
            <a:r>
              <a:rPr lang="en-US" sz="2200" dirty="0" err="1">
                <a:solidFill>
                  <a:srgbClr val="000000"/>
                </a:solidFill>
                <a:effectLst/>
                <a:latin typeface="Times New Roman" panose="02020603050405020304" pitchFamily="18" charset="0"/>
                <a:ea typeface="Times New Roman" panose="02020603050405020304" pitchFamily="18" charset="0"/>
              </a:rPr>
              <a:t>đi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vào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bộ</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nhớ</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khi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nó</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xuất</a:t>
            </a:r>
            <a:r>
              <a:rPr lang="en-US" sz="2200" dirty="0">
                <a:solidFill>
                  <a:srgbClr val="000000"/>
                </a:solidFill>
                <a:effectLst/>
                <a:latin typeface="Times New Roman" panose="02020603050405020304" pitchFamily="18" charset="0"/>
                <a:ea typeface="Times New Roman" panose="02020603050405020304" pitchFamily="18" charset="0"/>
              </a:rPr>
              <a:t> ra </a:t>
            </a:r>
            <a:r>
              <a:rPr lang="en-US" sz="2200" dirty="0" err="1">
                <a:solidFill>
                  <a:srgbClr val="000000"/>
                </a:solidFill>
                <a:effectLst/>
                <a:latin typeface="Times New Roman" panose="02020603050405020304" pitchFamily="18" charset="0"/>
                <a:ea typeface="Times New Roman" panose="02020603050405020304" pitchFamily="18" charset="0"/>
              </a:rPr>
              <a:t>và</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khi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nó</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bị</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lãng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quên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Kiến</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trúc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này</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cho</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phép</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chúng</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học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các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phụ</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thuộc</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dài</a:t>
            </a:r>
            <a:r>
              <a:rPr lang="en-US" sz="2200" dirty="0">
                <a:solidFill>
                  <a:srgbClr val="000000"/>
                </a:solidFill>
                <a:effectLst/>
                <a:latin typeface="Times New Roman" panose="02020603050405020304" pitchFamily="18" charset="0"/>
                <a:ea typeface="Times New Roman" panose="02020603050405020304" pitchFamily="18" charset="0"/>
              </a:rPr>
              <a:t> </a:t>
            </a:r>
            <a:r>
              <a:rPr lang="en-US" sz="2200" dirty="0" err="1">
                <a:solidFill>
                  <a:srgbClr val="000000"/>
                </a:solidFill>
                <a:effectLst/>
                <a:latin typeface="Times New Roman" panose="02020603050405020304" pitchFamily="18" charset="0"/>
                <a:ea typeface="Times New Roman" panose="02020603050405020304" pitchFamily="18" charset="0"/>
              </a:rPr>
              <a:t>hạn</a:t>
            </a:r>
            <a:r>
              <a:rPr lang="en-US" sz="2200" dirty="0">
                <a:solidFill>
                  <a:srgbClr val="000000"/>
                </a:solidFill>
                <a:effectLst/>
                <a:latin typeface="Times New Roman" panose="02020603050405020304" pitchFamily="18" charset="0"/>
                <a:ea typeface="Times New Roman" panose="02020603050405020304" pitchFamily="18" charset="0"/>
              </a:rPr>
              <a:t>.</a:t>
            </a:r>
            <a:endParaRPr lang="en-US" sz="2200" dirty="0">
              <a:effectLst/>
              <a:latin typeface="Times New Roman" panose="02020603050405020304" pitchFamily="18" charset="0"/>
              <a:ea typeface="Times New Roman" panose="02020603050405020304" pitchFamily="18" charset="0"/>
            </a:endParaRPr>
          </a:p>
        </p:txBody>
      </p:sp>
      <p:sp>
        <p:nvSpPr>
          <p:cNvPr id="8" name="TextBox 7">
            <a:extLst>
              <a:ext uri="{FF2B5EF4-FFF2-40B4-BE49-F238E27FC236}">
                <a16:creationId xmlns:a16="http://schemas.microsoft.com/office/drawing/2014/main" id="{110C688A-B81D-4B7D-9A4A-F201141B3853}"/>
              </a:ext>
            </a:extLst>
          </p:cNvPr>
          <p:cNvSpPr txBox="1"/>
          <p:nvPr/>
        </p:nvSpPr>
        <p:spPr>
          <a:xfrm>
            <a:off x="3467100" y="4373311"/>
            <a:ext cx="7772400" cy="2215991"/>
          </a:xfrm>
          <a:prstGeom prst="rect">
            <a:avLst/>
          </a:prstGeom>
          <a:solidFill>
            <a:schemeClr val="accent6">
              <a:lumMod val="40000"/>
              <a:lumOff val="60000"/>
            </a:schemeClr>
          </a:solidFill>
        </p:spPr>
        <p:txBody>
          <a:bodyPr wrap="square">
            <a:spAutoFit/>
          </a:bodyPr>
          <a:lstStyle/>
          <a:p>
            <a:pPr indent="457200"/>
            <a:r>
              <a:rPr lang="en-US" sz="2300" dirty="0">
                <a:solidFill>
                  <a:srgbClr val="000000"/>
                </a:solidFill>
                <a:effectLst/>
                <a:latin typeface="Times New Roman" panose="02020603050405020304" pitchFamily="18" charset="0"/>
                <a:ea typeface="Times New Roman" panose="02020603050405020304" pitchFamily="18" charset="0"/>
              </a:rPr>
              <a:t>*</a:t>
            </a:r>
            <a:r>
              <a:rPr lang="en-US" sz="2300" dirty="0" err="1">
                <a:solidFill>
                  <a:srgbClr val="000000"/>
                </a:solidFill>
                <a:effectLst/>
                <a:latin typeface="Times New Roman" panose="02020603050405020304" pitchFamily="18" charset="0"/>
                <a:ea typeface="Times New Roman" panose="02020603050405020304" pitchFamily="18" charset="0"/>
              </a:rPr>
              <a:t>Các</a:t>
            </a:r>
            <a:r>
              <a:rPr lang="en-US" sz="2300" dirty="0">
                <a:solidFill>
                  <a:srgbClr val="000000"/>
                </a:solidFill>
                <a:effectLst/>
                <a:latin typeface="Times New Roman" panose="02020603050405020304" pitchFamily="18" charset="0"/>
                <a:ea typeface="Times New Roman" panose="02020603050405020304" pitchFamily="18" charset="0"/>
              </a:rPr>
              <a:t> RNN </a:t>
            </a:r>
            <a:r>
              <a:rPr lang="en-US" sz="2300" dirty="0" err="1">
                <a:solidFill>
                  <a:srgbClr val="000000"/>
                </a:solidFill>
                <a:effectLst/>
                <a:latin typeface="Times New Roman" panose="02020603050405020304" pitchFamily="18" charset="0"/>
                <a:ea typeface="Times New Roman" panose="02020603050405020304" pitchFamily="18" charset="0"/>
              </a:rPr>
              <a:t>tiêu</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chuẩn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Mạng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thần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kinh</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tái</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phát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bị</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biến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mất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và</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bùng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nổ</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các</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vấn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đề</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về</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độ</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dốc</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Các</a:t>
            </a:r>
            <a:r>
              <a:rPr lang="en-US" sz="2300" dirty="0">
                <a:solidFill>
                  <a:srgbClr val="000000"/>
                </a:solidFill>
                <a:effectLst/>
                <a:latin typeface="Times New Roman" panose="02020603050405020304" pitchFamily="18" charset="0"/>
                <a:ea typeface="Times New Roman" panose="02020603050405020304" pitchFamily="18" charset="0"/>
              </a:rPr>
              <a:t> LSTM (</a:t>
            </a:r>
            <a:r>
              <a:rPr lang="en-US" sz="2300" dirty="0" err="1">
                <a:solidFill>
                  <a:srgbClr val="000000"/>
                </a:solidFill>
                <a:effectLst/>
                <a:latin typeface="Times New Roman" panose="02020603050405020304" pitchFamily="18" charset="0"/>
                <a:ea typeface="Times New Roman" panose="02020603050405020304" pitchFamily="18" charset="0"/>
              </a:rPr>
              <a:t>Bộ</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nhớ</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dài</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hạn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giải</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quyết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các</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vấn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đề</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này</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bằng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cách</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giới</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thiệu</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các</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cổng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mới</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chẳng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hạn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như</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cổng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đầu</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vào</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và</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cổng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quên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cho</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phép</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kiểm</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soát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tốt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hơn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dòng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chảy</a:t>
            </a:r>
            <a:r>
              <a:rPr lang="en-US" sz="2300" dirty="0">
                <a:solidFill>
                  <a:srgbClr val="000000"/>
                </a:solidFill>
                <a:effectLst/>
                <a:latin typeface="Times New Roman" panose="02020603050405020304" pitchFamily="18" charset="0"/>
                <a:ea typeface="Times New Roman" panose="02020603050405020304" pitchFamily="18" charset="0"/>
              </a:rPr>
              <a:t> gradient </a:t>
            </a:r>
            <a:r>
              <a:rPr lang="en-US" sz="2300" dirty="0" err="1">
                <a:solidFill>
                  <a:srgbClr val="000000"/>
                </a:solidFill>
                <a:effectLst/>
                <a:latin typeface="Times New Roman" panose="02020603050405020304" pitchFamily="18" charset="0"/>
                <a:ea typeface="Times New Roman" panose="02020603050405020304" pitchFamily="18" charset="0"/>
              </a:rPr>
              <a:t>và</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cho</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phép</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bảo</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quản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tốt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hơn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các</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phụ</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thuộc</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tầm</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xa</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của</a:t>
            </a:r>
            <a:r>
              <a:rPr lang="en-US" sz="2300" dirty="0">
                <a:solidFill>
                  <a:srgbClr val="000000"/>
                </a:solidFill>
                <a:effectLst/>
                <a:latin typeface="Times New Roman" panose="02020603050405020304" pitchFamily="18" charset="0"/>
                <a:ea typeface="Times New Roman" panose="02020603050405020304" pitchFamily="18" charset="0"/>
              </a:rPr>
              <a:t> Node.</a:t>
            </a:r>
            <a:endParaRPr lang="en-US" sz="2300" dirty="0">
              <a:effectLst/>
              <a:latin typeface="Times New Roman" panose="02020603050405020304" pitchFamily="18" charset="0"/>
              <a:ea typeface="Times New Roman" panose="02020603050405020304" pitchFamily="18" charset="0"/>
            </a:endParaRPr>
          </a:p>
        </p:txBody>
      </p:sp>
      <p:sp>
        <p:nvSpPr>
          <p:cNvPr id="7" name="Title 3">
            <a:extLst>
              <a:ext uri="{FF2B5EF4-FFF2-40B4-BE49-F238E27FC236}">
                <a16:creationId xmlns:a16="http://schemas.microsoft.com/office/drawing/2014/main" id="{2D20B6BC-935A-4775-982C-DC917CAD24F8}"/>
              </a:ext>
            </a:extLst>
          </p:cNvPr>
          <p:cNvSpPr>
            <a:spLocks noGrp="1"/>
          </p:cNvSpPr>
          <p:nvPr>
            <p:ph type="title"/>
          </p:nvPr>
        </p:nvSpPr>
        <p:spPr>
          <a:xfrm>
            <a:off x="0" y="268698"/>
            <a:ext cx="7562851" cy="552449"/>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000" dirty="0"/>
              <a:t>1.4. </a:t>
            </a:r>
            <a:r>
              <a:rPr lang="en-US" sz="3000" dirty="0" err="1"/>
              <a:t>Những</a:t>
            </a:r>
            <a:r>
              <a:rPr lang="en-US" sz="3000" dirty="0"/>
              <a:t> </a:t>
            </a:r>
            <a:r>
              <a:rPr lang="en-US" sz="3000" dirty="0" err="1"/>
              <a:t>khác</a:t>
            </a:r>
            <a:r>
              <a:rPr lang="en-US" sz="3000" dirty="0"/>
              <a:t> </a:t>
            </a:r>
            <a:r>
              <a:rPr lang="en-US" sz="3000" dirty="0" err="1"/>
              <a:t>biệt</a:t>
            </a:r>
            <a:r>
              <a:rPr lang="en-US" sz="3000" dirty="0"/>
              <a:t> </a:t>
            </a:r>
            <a:r>
              <a:rPr lang="en-US" sz="3000" dirty="0" err="1"/>
              <a:t>của</a:t>
            </a:r>
            <a:r>
              <a:rPr lang="en-US" sz="3000" dirty="0"/>
              <a:t> LSTM so </a:t>
            </a:r>
            <a:r>
              <a:rPr lang="en-US" sz="3000" dirty="0" err="1"/>
              <a:t>với</a:t>
            </a:r>
            <a:r>
              <a:rPr lang="en-US" sz="3000" dirty="0"/>
              <a:t> RNN</a:t>
            </a:r>
          </a:p>
        </p:txBody>
      </p:sp>
    </p:spTree>
    <p:extLst>
      <p:ext uri="{BB962C8B-B14F-4D97-AF65-F5344CB8AC3E}">
        <p14:creationId xmlns:p14="http://schemas.microsoft.com/office/powerpoint/2010/main" val="132001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50C646-8FE9-4A93-9681-0E14A7038A0D}"/>
              </a:ext>
            </a:extLst>
          </p:cNvPr>
          <p:cNvSpPr txBox="1"/>
          <p:nvPr/>
        </p:nvSpPr>
        <p:spPr>
          <a:xfrm>
            <a:off x="838200" y="1311192"/>
            <a:ext cx="10039350" cy="2569934"/>
          </a:xfrm>
          <a:prstGeom prst="rect">
            <a:avLst/>
          </a:prstGeom>
          <a:solidFill>
            <a:schemeClr val="accent4">
              <a:lumMod val="40000"/>
              <a:lumOff val="60000"/>
            </a:schemeClr>
          </a:solidFill>
        </p:spPr>
        <p:txBody>
          <a:bodyPr wrap="square">
            <a:spAutoFit/>
          </a:bodyPr>
          <a:lstStyle/>
          <a:p>
            <a:pPr indent="457200"/>
            <a:r>
              <a:rPr lang="en-US" sz="2300" dirty="0">
                <a:effectLst/>
                <a:latin typeface="Times New Roman" panose="02020603050405020304" pitchFamily="18" charset="0"/>
                <a:ea typeface="Times New Roman" panose="02020603050405020304" pitchFamily="18" charset="0"/>
              </a:rPr>
              <a:t>*</a:t>
            </a:r>
            <a:r>
              <a:rPr lang="en-US" sz="2300" dirty="0" err="1">
                <a:effectLst/>
                <a:latin typeface="Times New Roman" panose="02020603050405020304" pitchFamily="18" charset="0"/>
                <a:ea typeface="Times New Roman" panose="02020603050405020304" pitchFamily="18" charset="0"/>
              </a:rPr>
              <a:t>Các</a:t>
            </a:r>
            <a:r>
              <a:rPr lang="en-US" sz="2300" dirty="0">
                <a:effectLst/>
                <a:latin typeface="Times New Roman" panose="02020603050405020304" pitchFamily="18" charset="0"/>
                <a:ea typeface="Times New Roman" panose="02020603050405020304" pitchFamily="18" charset="0"/>
              </a:rPr>
              <a:t> LSTM </a:t>
            </a:r>
            <a:r>
              <a:rPr lang="en-US" sz="2300" dirty="0" err="1">
                <a:effectLst/>
                <a:latin typeface="Times New Roman" panose="02020603050405020304" pitchFamily="18" charset="0"/>
                <a:ea typeface="Times New Roman" panose="02020603050405020304" pitchFamily="18" charset="0"/>
              </a:rPr>
              <a:t>thường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được</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gọi</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là</a:t>
            </a:r>
            <a:r>
              <a:rPr lang="en-US" sz="2300" dirty="0">
                <a:effectLst/>
                <a:latin typeface="Times New Roman" panose="02020603050405020304" pitchFamily="18" charset="0"/>
                <a:ea typeface="Times New Roman" panose="02020603050405020304" pitchFamily="18" charset="0"/>
              </a:rPr>
              <a:t> RNN </a:t>
            </a:r>
            <a:r>
              <a:rPr lang="en-US" sz="2300" dirty="0" err="1">
                <a:effectLst/>
                <a:latin typeface="Times New Roman" panose="02020603050405020304" pitchFamily="18" charset="0"/>
                <a:ea typeface="Times New Roman" panose="02020603050405020304" pitchFamily="18" charset="0"/>
              </a:rPr>
              <a:t>ưa</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thích</a:t>
            </a:r>
            <a:r>
              <a:rPr lang="en-US" sz="2300" dirty="0">
                <a:effectLst/>
                <a:latin typeface="Times New Roman" panose="02020603050405020304" pitchFamily="18" charset="0"/>
                <a:ea typeface="Times New Roman" panose="02020603050405020304" pitchFamily="18" charset="0"/>
              </a:rPr>
              <a:t>. Vanilla RNNs </a:t>
            </a:r>
            <a:r>
              <a:rPr lang="en-US" sz="2300" dirty="0" err="1">
                <a:effectLst/>
                <a:latin typeface="Times New Roman" panose="02020603050405020304" pitchFamily="18" charset="0"/>
                <a:ea typeface="Times New Roman" panose="02020603050405020304" pitchFamily="18" charset="0"/>
              </a:rPr>
              <a:t>không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có</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trạng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thái</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tế</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bào</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Chúng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chỉ</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có</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các</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trạng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thái</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ẩn</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và</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những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trạng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thái</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ẩn</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đó</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đóng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vai</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trò</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là</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bộ</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nhớ</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cho</a:t>
            </a:r>
            <a:r>
              <a:rPr lang="en-US" sz="2300" dirty="0">
                <a:effectLst/>
                <a:latin typeface="Times New Roman" panose="02020603050405020304" pitchFamily="18" charset="0"/>
                <a:ea typeface="Times New Roman" panose="02020603050405020304" pitchFamily="18" charset="0"/>
              </a:rPr>
              <a:t> RNN.</a:t>
            </a:r>
          </a:p>
          <a:p>
            <a:r>
              <a:rPr lang="en-US" sz="2300" dirty="0" err="1">
                <a:effectLst/>
                <a:latin typeface="Times New Roman" panose="02020603050405020304" pitchFamily="18" charset="0"/>
                <a:ea typeface="Times New Roman" panose="02020603050405020304" pitchFamily="18" charset="0"/>
              </a:rPr>
              <a:t>Trong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khi</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đó</a:t>
            </a:r>
            <a:r>
              <a:rPr lang="en-US" sz="2300" dirty="0">
                <a:effectLst/>
                <a:latin typeface="Times New Roman" panose="02020603050405020304" pitchFamily="18" charset="0"/>
                <a:ea typeface="Times New Roman" panose="02020603050405020304" pitchFamily="18" charset="0"/>
              </a:rPr>
              <a:t>, LSTM </a:t>
            </a:r>
            <a:r>
              <a:rPr lang="en-US" sz="2300" dirty="0" err="1">
                <a:effectLst/>
                <a:latin typeface="Times New Roman" panose="02020603050405020304" pitchFamily="18" charset="0"/>
                <a:ea typeface="Times New Roman" panose="02020603050405020304" pitchFamily="18" charset="0"/>
              </a:rPr>
              <a:t>có</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cả</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trạng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thái</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tế</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bào</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và</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trạng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thái</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ẩn</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Trạng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thái</a:t>
            </a:r>
            <a:r>
              <a:rPr lang="en-US" sz="2300" dirty="0">
                <a:effectLst/>
                <a:latin typeface="Times New Roman" panose="02020603050405020304" pitchFamily="18" charset="0"/>
                <a:ea typeface="Times New Roman" panose="02020603050405020304" pitchFamily="18" charset="0"/>
              </a:rPr>
              <a:t> ô </a:t>
            </a:r>
            <a:r>
              <a:rPr lang="en-US" sz="2300" dirty="0" err="1">
                <a:effectLst/>
                <a:latin typeface="Times New Roman" panose="02020603050405020304" pitchFamily="18" charset="0"/>
                <a:ea typeface="Times New Roman" panose="02020603050405020304" pitchFamily="18" charset="0"/>
              </a:rPr>
              <a:t>có</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khả</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năng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loại</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bỏ</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hoặc</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thêm</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thông</a:t>
            </a:r>
            <a:r>
              <a:rPr lang="en-US" sz="2300" dirty="0">
                <a:effectLst/>
                <a:latin typeface="Times New Roman" panose="02020603050405020304" pitchFamily="18" charset="0"/>
                <a:ea typeface="Times New Roman" panose="02020603050405020304" pitchFamily="18" charset="0"/>
              </a:rPr>
              <a:t> tin </a:t>
            </a:r>
            <a:r>
              <a:rPr lang="en-US" sz="2300" dirty="0" err="1">
                <a:effectLst/>
                <a:latin typeface="Times New Roman" panose="02020603050405020304" pitchFamily="18" charset="0"/>
                <a:ea typeface="Times New Roman" panose="02020603050405020304" pitchFamily="18" charset="0"/>
              </a:rPr>
              <a:t>vào</a:t>
            </a:r>
            <a:r>
              <a:rPr lang="en-US" sz="2300" dirty="0">
                <a:effectLst/>
                <a:latin typeface="Times New Roman" panose="02020603050405020304" pitchFamily="18" charset="0"/>
                <a:ea typeface="Times New Roman" panose="02020603050405020304" pitchFamily="18" charset="0"/>
              </a:rPr>
              <a:t> ô, </a:t>
            </a:r>
            <a:r>
              <a:rPr lang="en-US" sz="2300" dirty="0" err="1">
                <a:effectLst/>
                <a:latin typeface="Times New Roman" panose="02020603050405020304" pitchFamily="18" charset="0"/>
                <a:ea typeface="Times New Roman" panose="02020603050405020304" pitchFamily="18" charset="0"/>
              </a:rPr>
              <a:t>được</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điều</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chỉnh</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bởi</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cổng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Và</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vì</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tế</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bào</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này</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theo</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lý</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thuyết</a:t>
            </a:r>
            <a:r>
              <a:rPr lang="en-US" sz="2300" dirty="0">
                <a:effectLst/>
                <a:latin typeface="Times New Roman" panose="02020603050405020304" pitchFamily="18" charset="0"/>
                <a:ea typeface="Times New Roman" panose="02020603050405020304" pitchFamily="18" charset="0"/>
              </a:rPr>
              <a:t>, LSTM </a:t>
            </a:r>
            <a:r>
              <a:rPr lang="en-US" sz="2300" dirty="0" err="1">
                <a:effectLst/>
                <a:latin typeface="Times New Roman" panose="02020603050405020304" pitchFamily="18" charset="0"/>
                <a:ea typeface="Times New Roman" panose="02020603050405020304" pitchFamily="18" charset="0"/>
              </a:rPr>
              <a:t>sẽ</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có</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thể</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xử</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lý</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sự</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phụ</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thuộc</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lâu</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dài</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trong</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thực</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tế</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rất</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khó</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để</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làm</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như</a:t>
            </a:r>
            <a:r>
              <a:rPr lang="en-US" sz="2300" dirty="0">
                <a:effectLst/>
                <a:latin typeface="Times New Roman" panose="02020603050405020304" pitchFamily="18" charset="0"/>
                <a:ea typeface="Times New Roman" panose="02020603050405020304" pitchFamily="18" charset="0"/>
              </a:rPr>
              <a:t> </a:t>
            </a:r>
            <a:r>
              <a:rPr lang="en-US" sz="2300" dirty="0" err="1">
                <a:effectLst/>
                <a:latin typeface="Times New Roman" panose="02020603050405020304" pitchFamily="18" charset="0"/>
                <a:ea typeface="Times New Roman" panose="02020603050405020304" pitchFamily="18" charset="0"/>
              </a:rPr>
              <a:t>vậy</a:t>
            </a:r>
            <a:r>
              <a:rPr lang="en-US" sz="2300" dirty="0">
                <a:effectLst/>
                <a:latin typeface="Times New Roman" panose="02020603050405020304" pitchFamily="18" charset="0"/>
                <a:ea typeface="Times New Roman" panose="02020603050405020304" pitchFamily="18" charset="0"/>
              </a:rPr>
              <a:t>.)</a:t>
            </a:r>
          </a:p>
        </p:txBody>
      </p:sp>
      <p:sp>
        <p:nvSpPr>
          <p:cNvPr id="8" name="TextBox 7">
            <a:extLst>
              <a:ext uri="{FF2B5EF4-FFF2-40B4-BE49-F238E27FC236}">
                <a16:creationId xmlns:a16="http://schemas.microsoft.com/office/drawing/2014/main" id="{110C688A-B81D-4B7D-9A4A-F201141B3853}"/>
              </a:ext>
            </a:extLst>
          </p:cNvPr>
          <p:cNvSpPr txBox="1"/>
          <p:nvPr/>
        </p:nvSpPr>
        <p:spPr>
          <a:xfrm>
            <a:off x="2628606" y="4173143"/>
            <a:ext cx="8610893" cy="2215991"/>
          </a:xfrm>
          <a:prstGeom prst="rect">
            <a:avLst/>
          </a:prstGeom>
          <a:solidFill>
            <a:schemeClr val="accent6">
              <a:lumMod val="40000"/>
              <a:lumOff val="60000"/>
            </a:schemeClr>
          </a:solidFill>
        </p:spPr>
        <p:txBody>
          <a:bodyPr wrap="square">
            <a:spAutoFit/>
          </a:bodyPr>
          <a:lstStyle/>
          <a:p>
            <a:pPr indent="457200"/>
            <a:r>
              <a:rPr lang="en-US" sz="2300" dirty="0">
                <a:solidFill>
                  <a:srgbClr val="000000"/>
                </a:solidFill>
                <a:effectLst/>
                <a:latin typeface="Times New Roman" panose="02020603050405020304" pitchFamily="18" charset="0"/>
                <a:ea typeface="Times New Roman" panose="02020603050405020304" pitchFamily="18" charset="0"/>
              </a:rPr>
              <a:t>*Khi </a:t>
            </a:r>
            <a:r>
              <a:rPr lang="en-US" sz="2300" dirty="0" err="1">
                <a:solidFill>
                  <a:srgbClr val="000000"/>
                </a:solidFill>
                <a:effectLst/>
                <a:latin typeface="Times New Roman" panose="02020603050405020304" pitchFamily="18" charset="0"/>
                <a:ea typeface="Times New Roman" panose="02020603050405020304" pitchFamily="18" charset="0"/>
              </a:rPr>
              <a:t>chuyển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từ</a:t>
            </a:r>
            <a:r>
              <a:rPr lang="en-US" sz="2300" dirty="0">
                <a:solidFill>
                  <a:srgbClr val="000000"/>
                </a:solidFill>
                <a:effectLst/>
                <a:latin typeface="Times New Roman" panose="02020603050405020304" pitchFamily="18" charset="0"/>
                <a:ea typeface="Times New Roman" panose="02020603050405020304" pitchFamily="18" charset="0"/>
              </a:rPr>
              <a:t> RNN sang LSTM (</a:t>
            </a:r>
            <a:r>
              <a:rPr lang="en-US" sz="2300" dirty="0" err="1">
                <a:solidFill>
                  <a:srgbClr val="000000"/>
                </a:solidFill>
                <a:effectLst/>
                <a:latin typeface="Times New Roman" panose="02020603050405020304" pitchFamily="18" charset="0"/>
                <a:ea typeface="Times New Roman" panose="02020603050405020304" pitchFamily="18" charset="0"/>
              </a:rPr>
              <a:t>Bộ</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nhớ</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ngắn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hạn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dài</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hạn</a:t>
            </a:r>
            <a:r>
              <a:rPr lang="en-US" sz="2300" dirty="0">
                <a:solidFill>
                  <a:srgbClr val="000000"/>
                </a:solidFill>
                <a:effectLst/>
                <a:latin typeface="Times New Roman" panose="02020603050405020304" pitchFamily="18" charset="0"/>
                <a:ea typeface="Times New Roman" panose="02020603050405020304" pitchFamily="18" charset="0"/>
              </a:rPr>
              <a:t>), ta </a:t>
            </a:r>
            <a:r>
              <a:rPr lang="en-US" sz="2300" dirty="0" err="1">
                <a:solidFill>
                  <a:srgbClr val="000000"/>
                </a:solidFill>
                <a:effectLst/>
                <a:latin typeface="Times New Roman" panose="02020603050405020304" pitchFamily="18" charset="0"/>
                <a:ea typeface="Times New Roman" panose="02020603050405020304" pitchFamily="18" charset="0"/>
              </a:rPr>
              <a:t>sẽ</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có</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nhiều</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nút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điều</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khiển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hơn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điều</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khiển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luồng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và</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trộn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Đầu</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vào</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theo</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trọng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lượng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được</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đào</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tạo</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Và</a:t>
            </a:r>
            <a:r>
              <a:rPr lang="en-US" sz="2300" dirty="0">
                <a:solidFill>
                  <a:srgbClr val="000000"/>
                </a:solidFill>
                <a:effectLst/>
                <a:latin typeface="Times New Roman" panose="02020603050405020304" pitchFamily="18" charset="0"/>
                <a:ea typeface="Times New Roman" panose="02020603050405020304" pitchFamily="18" charset="0"/>
              </a:rPr>
              <a:t> do </a:t>
            </a:r>
            <a:r>
              <a:rPr lang="en-US" sz="2300" dirty="0" err="1">
                <a:solidFill>
                  <a:srgbClr val="000000"/>
                </a:solidFill>
                <a:effectLst/>
                <a:latin typeface="Times New Roman" panose="02020603050405020304" pitchFamily="18" charset="0"/>
                <a:ea typeface="Times New Roman" panose="02020603050405020304" pitchFamily="18" charset="0"/>
              </a:rPr>
              <a:t>đó</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mang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lại</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sự</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linh</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hoạt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hơn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trong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việc</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kiểm</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soát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đầu</a:t>
            </a:r>
            <a:r>
              <a:rPr lang="en-US" sz="2300" dirty="0">
                <a:solidFill>
                  <a:srgbClr val="000000"/>
                </a:solidFill>
                <a:effectLst/>
                <a:latin typeface="Times New Roman" panose="02020603050405020304" pitchFamily="18" charset="0"/>
                <a:ea typeface="Times New Roman" panose="02020603050405020304" pitchFamily="18" charset="0"/>
              </a:rPr>
              <a:t> ra. </a:t>
            </a:r>
            <a:r>
              <a:rPr lang="en-US" sz="2300" dirty="0" err="1">
                <a:solidFill>
                  <a:srgbClr val="000000"/>
                </a:solidFill>
                <a:effectLst/>
                <a:latin typeface="Times New Roman" panose="02020603050405020304" pitchFamily="18" charset="0"/>
                <a:ea typeface="Times New Roman" panose="02020603050405020304" pitchFamily="18" charset="0"/>
              </a:rPr>
              <a:t>Vì</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vậy</a:t>
            </a:r>
            <a:r>
              <a:rPr lang="en-US" sz="2300" dirty="0">
                <a:solidFill>
                  <a:srgbClr val="000000"/>
                </a:solidFill>
                <a:effectLst/>
                <a:latin typeface="Times New Roman" panose="02020603050405020304" pitchFamily="18" charset="0"/>
                <a:ea typeface="Times New Roman" panose="02020603050405020304" pitchFamily="18" charset="0"/>
              </a:rPr>
              <a:t>, LSTM </a:t>
            </a:r>
            <a:r>
              <a:rPr lang="en-US" sz="2300" dirty="0" err="1">
                <a:solidFill>
                  <a:srgbClr val="000000"/>
                </a:solidFill>
                <a:effectLst/>
                <a:latin typeface="Times New Roman" panose="02020603050405020304" pitchFamily="18" charset="0"/>
                <a:ea typeface="Times New Roman" panose="02020603050405020304" pitchFamily="18" charset="0"/>
              </a:rPr>
              <a:t>cung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cấp</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cho</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chúng</a:t>
            </a:r>
            <a:r>
              <a:rPr lang="en-US" sz="2300" dirty="0">
                <a:solidFill>
                  <a:srgbClr val="000000"/>
                </a:solidFill>
                <a:effectLst/>
                <a:latin typeface="Times New Roman" panose="02020603050405020304" pitchFamily="18" charset="0"/>
                <a:ea typeface="Times New Roman" panose="02020603050405020304" pitchFamily="18" charset="0"/>
              </a:rPr>
              <a:t> ta </a:t>
            </a:r>
            <a:r>
              <a:rPr lang="en-US" sz="2300" dirty="0" err="1">
                <a:solidFill>
                  <a:srgbClr val="000000"/>
                </a:solidFill>
                <a:effectLst/>
                <a:latin typeface="Times New Roman" panose="02020603050405020304" pitchFamily="18" charset="0"/>
                <a:ea typeface="Times New Roman" panose="02020603050405020304" pitchFamily="18" charset="0"/>
              </a:rPr>
              <a:t>khả</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năng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kiểm</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soát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nhiều</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nhất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và</a:t>
            </a:r>
            <a:r>
              <a:rPr lang="en-US" sz="2300" dirty="0">
                <a:solidFill>
                  <a:srgbClr val="000000"/>
                </a:solidFill>
                <a:effectLst/>
                <a:latin typeface="Times New Roman" panose="02020603050405020304" pitchFamily="18" charset="0"/>
                <a:ea typeface="Times New Roman" panose="02020603050405020304" pitchFamily="18" charset="0"/>
              </a:rPr>
              <a:t> do </a:t>
            </a:r>
            <a:r>
              <a:rPr lang="en-US" sz="2300" dirty="0" err="1">
                <a:solidFill>
                  <a:srgbClr val="000000"/>
                </a:solidFill>
                <a:effectLst/>
                <a:latin typeface="Times New Roman" panose="02020603050405020304" pitchFamily="18" charset="0"/>
                <a:ea typeface="Times New Roman" panose="02020603050405020304" pitchFamily="18" charset="0"/>
              </a:rPr>
              <a:t>đó</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kết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quả</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tốt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hơn</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Nhưng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cũng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đi</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kèm</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với</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sự</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phức</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tạp</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và</a:t>
            </a:r>
            <a:r>
              <a:rPr lang="en-US" sz="2300" dirty="0">
                <a:solidFill>
                  <a:srgbClr val="000000"/>
                </a:solidFill>
                <a:effectLst/>
                <a:latin typeface="Times New Roman" panose="02020603050405020304" pitchFamily="18" charset="0"/>
                <a:ea typeface="Times New Roman" panose="02020603050405020304" pitchFamily="18" charset="0"/>
              </a:rPr>
              <a:t> chi </a:t>
            </a:r>
            <a:r>
              <a:rPr lang="en-US" sz="2300" dirty="0" err="1">
                <a:solidFill>
                  <a:srgbClr val="000000"/>
                </a:solidFill>
                <a:effectLst/>
                <a:latin typeface="Times New Roman" panose="02020603050405020304" pitchFamily="18" charset="0"/>
                <a:ea typeface="Times New Roman" panose="02020603050405020304" pitchFamily="18" charset="0"/>
              </a:rPr>
              <a:t>phí</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hoạt</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động</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nhiều</a:t>
            </a:r>
            <a:r>
              <a:rPr lang="en-US" sz="2300" dirty="0">
                <a:solidFill>
                  <a:srgbClr val="000000"/>
                </a:solidFill>
                <a:effectLst/>
                <a:latin typeface="Times New Roman" panose="02020603050405020304" pitchFamily="18" charset="0"/>
                <a:ea typeface="Times New Roman" panose="02020603050405020304" pitchFamily="18" charset="0"/>
              </a:rPr>
              <a:t> </a:t>
            </a:r>
            <a:r>
              <a:rPr lang="en-US" sz="2300" dirty="0" err="1">
                <a:solidFill>
                  <a:srgbClr val="000000"/>
                </a:solidFill>
                <a:effectLst/>
                <a:latin typeface="Times New Roman" panose="02020603050405020304" pitchFamily="18" charset="0"/>
                <a:ea typeface="Times New Roman" panose="02020603050405020304" pitchFamily="18" charset="0"/>
              </a:rPr>
              <a:t>hơn</a:t>
            </a:r>
            <a:r>
              <a:rPr lang="en-US" sz="2300" dirty="0">
                <a:solidFill>
                  <a:srgbClr val="000000"/>
                </a:solidFill>
                <a:effectLst/>
                <a:latin typeface="Times New Roman" panose="02020603050405020304" pitchFamily="18" charset="0"/>
                <a:ea typeface="Times New Roman" panose="02020603050405020304" pitchFamily="18" charset="0"/>
              </a:rPr>
              <a:t>.</a:t>
            </a:r>
            <a:endParaRPr lang="en-US" sz="2300" dirty="0">
              <a:effectLst/>
              <a:latin typeface="Times New Roman" panose="02020603050405020304" pitchFamily="18" charset="0"/>
              <a:ea typeface="Times New Roman" panose="02020603050405020304" pitchFamily="18" charset="0"/>
            </a:endParaRPr>
          </a:p>
        </p:txBody>
      </p:sp>
      <p:sp>
        <p:nvSpPr>
          <p:cNvPr id="7" name="Title 3">
            <a:extLst>
              <a:ext uri="{FF2B5EF4-FFF2-40B4-BE49-F238E27FC236}">
                <a16:creationId xmlns:a16="http://schemas.microsoft.com/office/drawing/2014/main" id="{CC615469-DAF2-4DD0-9FDC-31D5E780440E}"/>
              </a:ext>
            </a:extLst>
          </p:cNvPr>
          <p:cNvSpPr>
            <a:spLocks noGrp="1"/>
          </p:cNvSpPr>
          <p:nvPr>
            <p:ph type="title"/>
          </p:nvPr>
        </p:nvSpPr>
        <p:spPr>
          <a:xfrm>
            <a:off x="0" y="466726"/>
            <a:ext cx="7562851" cy="552449"/>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000" dirty="0"/>
              <a:t>1.4. </a:t>
            </a:r>
            <a:r>
              <a:rPr lang="en-US" sz="3000" dirty="0" err="1"/>
              <a:t>Những</a:t>
            </a:r>
            <a:r>
              <a:rPr lang="en-US" sz="3000" dirty="0"/>
              <a:t> </a:t>
            </a:r>
            <a:r>
              <a:rPr lang="en-US" sz="3000" dirty="0" err="1"/>
              <a:t>khác</a:t>
            </a:r>
            <a:r>
              <a:rPr lang="en-US" sz="3000" dirty="0"/>
              <a:t> </a:t>
            </a:r>
            <a:r>
              <a:rPr lang="en-US" sz="3000" dirty="0" err="1"/>
              <a:t>biệt</a:t>
            </a:r>
            <a:r>
              <a:rPr lang="en-US" sz="3000" dirty="0"/>
              <a:t> </a:t>
            </a:r>
            <a:r>
              <a:rPr lang="en-US" sz="3000" dirty="0" err="1"/>
              <a:t>của</a:t>
            </a:r>
            <a:r>
              <a:rPr lang="en-US" sz="3000" dirty="0"/>
              <a:t> LSTM so </a:t>
            </a:r>
            <a:r>
              <a:rPr lang="en-US" sz="3000" dirty="0" err="1"/>
              <a:t>với</a:t>
            </a:r>
            <a:r>
              <a:rPr lang="en-US" sz="3000" dirty="0"/>
              <a:t> RNN</a:t>
            </a:r>
          </a:p>
        </p:txBody>
      </p:sp>
    </p:spTree>
    <p:extLst>
      <p:ext uri="{BB962C8B-B14F-4D97-AF65-F5344CB8AC3E}">
        <p14:creationId xmlns:p14="http://schemas.microsoft.com/office/powerpoint/2010/main" val="2153753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F9D5A-854E-45EB-9F75-7F196D3C4A23}"/>
              </a:ext>
            </a:extLst>
          </p:cNvPr>
          <p:cNvSpPr>
            <a:spLocks noGrp="1"/>
          </p:cNvSpPr>
          <p:nvPr>
            <p:ph type="title"/>
          </p:nvPr>
        </p:nvSpPr>
        <p:spPr>
          <a:xfrm>
            <a:off x="0" y="466726"/>
            <a:ext cx="2562226" cy="638174"/>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0000"/>
          </a:bodyPr>
          <a:lstStyle/>
          <a:p>
            <a:r>
              <a:rPr lang="en-US" sz="4000" dirty="0" err="1"/>
              <a:t>Kết</a:t>
            </a:r>
            <a:r>
              <a:rPr lang="en-US" sz="4000" dirty="0"/>
              <a:t> </a:t>
            </a:r>
            <a:r>
              <a:rPr lang="en-US" sz="4000" dirty="0" err="1"/>
              <a:t>luận</a:t>
            </a:r>
            <a:endParaRPr lang="en-US" sz="4000" dirty="0"/>
          </a:p>
        </p:txBody>
      </p:sp>
      <p:sp>
        <p:nvSpPr>
          <p:cNvPr id="6" name="TextBox 5">
            <a:extLst>
              <a:ext uri="{FF2B5EF4-FFF2-40B4-BE49-F238E27FC236}">
                <a16:creationId xmlns:a16="http://schemas.microsoft.com/office/drawing/2014/main" id="{6F50C646-8FE9-4A93-9681-0E14A7038A0D}"/>
              </a:ext>
            </a:extLst>
          </p:cNvPr>
          <p:cNvSpPr txBox="1"/>
          <p:nvPr/>
        </p:nvSpPr>
        <p:spPr>
          <a:xfrm>
            <a:off x="1666874" y="1782129"/>
            <a:ext cx="8162925" cy="2677656"/>
          </a:xfrm>
          <a:prstGeom prst="rect">
            <a:avLst/>
          </a:prstGeom>
          <a:solidFill>
            <a:schemeClr val="accent4">
              <a:lumMod val="40000"/>
              <a:lumOff val="60000"/>
            </a:schemeClr>
          </a:solidFill>
        </p:spPr>
        <p:txBody>
          <a:bodyPr wrap="square">
            <a:spAutoFit/>
          </a:bodyPr>
          <a:lstStyle/>
          <a:p>
            <a:pPr indent="457200"/>
            <a:r>
              <a:rPr lang="en-US" sz="2400" dirty="0">
                <a:effectLst/>
                <a:latin typeface="Times New Roman" panose="02020603050405020304" pitchFamily="18" charset="0"/>
                <a:ea typeface="Times New Roman" panose="02020603050405020304" pitchFamily="18" charset="0"/>
              </a:rPr>
              <a:t>LSTM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cải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tiến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RNN </a:t>
            </a:r>
            <a:r>
              <a:rPr lang="en-US" sz="2400" dirty="0" err="1">
                <a:effectLst/>
                <a:latin typeface="Times New Roman" panose="02020603050405020304" pitchFamily="18" charset="0"/>
                <a:ea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mục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đích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giúp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tất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bước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RNN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truy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vấn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từ</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tập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lớn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hơn</a:t>
            </a:r>
            <a:r>
              <a:rPr lang="en-US" sz="2400" dirty="0">
                <a:effectLst/>
                <a:latin typeface="Times New Roman" panose="02020603050405020304" pitchFamily="18" charset="0"/>
                <a:ea typeface="Times New Roman" panose="02020603050405020304" pitchFamily="18" charset="0"/>
              </a:rPr>
              <a:t>.</a:t>
            </a:r>
          </a:p>
          <a:p>
            <a:pPr indent="457200"/>
            <a:r>
              <a:rPr lang="en-US" sz="2400" dirty="0" err="1">
                <a:effectLst/>
                <a:latin typeface="Times New Roman" panose="02020603050405020304" pitchFamily="18" charset="0"/>
                <a:ea typeface="Times New Roman" panose="02020603050405020304" pitchFamily="18" charset="0"/>
              </a:rPr>
              <a:t>Ví</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dụ</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nếu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chúng</a:t>
            </a:r>
            <a:r>
              <a:rPr lang="en-US" sz="2400" dirty="0">
                <a:effectLst/>
                <a:latin typeface="Times New Roman" panose="02020603050405020304" pitchFamily="18" charset="0"/>
                <a:ea typeface="Times New Roman" panose="02020603050405020304" pitchFamily="18" charset="0"/>
              </a:rPr>
              <a:t> ta </a:t>
            </a:r>
            <a:r>
              <a:rPr lang="en-US" sz="2400" dirty="0" err="1">
                <a:effectLst/>
                <a:latin typeface="Times New Roman" panose="02020603050405020304" pitchFamily="18" charset="0"/>
                <a:ea typeface="Times New Roman" panose="02020603050405020304" pitchFamily="18" charset="0"/>
              </a:rPr>
              <a:t>sử</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dụng</a:t>
            </a:r>
            <a:r>
              <a:rPr lang="en-US" sz="2400" dirty="0">
                <a:effectLst/>
                <a:latin typeface="Times New Roman" panose="02020603050405020304" pitchFamily="18" charset="0"/>
                <a:ea typeface="Times New Roman" panose="02020603050405020304" pitchFamily="18" charset="0"/>
              </a:rPr>
              <a:t> RNN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tạo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mô</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bức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ảnh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lấy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phần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ảnh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dự</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đoán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mô</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từ</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tất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từ</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đầu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vào.LSTM</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hoạt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động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thực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sự</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tốt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hơn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nhiều</a:t>
            </a:r>
            <a:r>
              <a:rPr lang="en-US" sz="2400" dirty="0">
                <a:effectLst/>
                <a:latin typeface="Times New Roman" panose="02020603050405020304" pitchFamily="18" charset="0"/>
                <a:ea typeface="Times New Roman" panose="02020603050405020304" pitchFamily="18" charset="0"/>
              </a:rPr>
              <a:t> so </a:t>
            </a:r>
            <a:r>
              <a:rPr lang="en-US" sz="2400" dirty="0" err="1">
                <a:effectLst/>
                <a:latin typeface="Times New Roman" panose="02020603050405020304" pitchFamily="18" charset="0"/>
                <a:ea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rPr>
              <a:t> RNN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nhiều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bài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toán</a:t>
            </a:r>
            <a:r>
              <a:rPr lang="en-US" sz="24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4232382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 name="Rectangle 3">
            <a:extLst>
              <a:ext uri="{FF2B5EF4-FFF2-40B4-BE49-F238E27FC236}">
                <a16:creationId xmlns:a16="http://schemas.microsoft.com/office/drawing/2014/main" id="{83262B3F-703F-4D11-A679-75E8F34093A9}"/>
              </a:ext>
            </a:extLst>
          </p:cNvPr>
          <p:cNvSpPr/>
          <p:nvPr/>
        </p:nvSpPr>
        <p:spPr>
          <a:xfrm>
            <a:off x="4189445" y="1739501"/>
            <a:ext cx="7324531" cy="2800767"/>
          </a:xfrm>
          <a:prstGeom prst="rect">
            <a:avLst/>
          </a:prstGeom>
          <a:noFill/>
        </p:spPr>
        <p:txBody>
          <a:bodyPr wrap="square" lIns="91440" tIns="45720" rIns="91440" bIns="45720">
            <a:spAutoFit/>
          </a:bodyPr>
          <a:lstStyle/>
          <a:p>
            <a:pPr algn="ctr"/>
            <a:r>
              <a:rPr lang="en-US" sz="4400" b="0" cap="none" spc="0" dirty="0">
                <a:ln w="0"/>
                <a:solidFill>
                  <a:schemeClr val="accent1"/>
                </a:solidFill>
                <a:effectLst>
                  <a:outerShdw blurRad="38100" dist="25400" dir="5400000" algn="ctr" rotWithShape="0">
                    <a:srgbClr val="6E747A">
                      <a:alpha val="43000"/>
                    </a:srgbClr>
                  </a:outerShdw>
                </a:effectLst>
              </a:rPr>
              <a:t>CHƯƠNG 2:</a:t>
            </a:r>
          </a:p>
          <a:p>
            <a:pPr algn="ctr"/>
            <a:r>
              <a:rPr lang="en-US" sz="4400" dirty="0">
                <a:ln w="0"/>
                <a:solidFill>
                  <a:schemeClr val="accent1"/>
                </a:solidFill>
                <a:effectLst>
                  <a:outerShdw blurRad="38100" dist="25400" dir="5400000" algn="ctr" rotWithShape="0">
                    <a:srgbClr val="6E747A">
                      <a:alpha val="43000"/>
                    </a:srgbClr>
                  </a:outerShdw>
                </a:effectLst>
              </a:rPr>
              <a:t>ỨNG DỤNG, MÔ TẢ DỮ LIỆU </a:t>
            </a:r>
          </a:p>
          <a:p>
            <a:pPr algn="ctr"/>
            <a:r>
              <a:rPr lang="en-US" sz="4400" dirty="0">
                <a:ln w="0"/>
                <a:solidFill>
                  <a:schemeClr val="accent1"/>
                </a:solidFill>
                <a:effectLst>
                  <a:outerShdw blurRad="38100" dist="25400" dir="5400000" algn="ctr" rotWithShape="0">
                    <a:srgbClr val="6E747A">
                      <a:alpha val="43000"/>
                    </a:srgbClr>
                  </a:outerShdw>
                </a:effectLst>
              </a:rPr>
              <a:t>VÀ MÔ TẢ THUẬT TOÁN</a:t>
            </a:r>
            <a:endParaRPr lang="en-US" sz="4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6" name="Arrow: Pentagon 5">
            <a:extLst>
              <a:ext uri="{FF2B5EF4-FFF2-40B4-BE49-F238E27FC236}">
                <a16:creationId xmlns:a16="http://schemas.microsoft.com/office/drawing/2014/main" id="{D7145BCB-C63E-4167-9A6D-5463F03997ED}"/>
              </a:ext>
            </a:extLst>
          </p:cNvPr>
          <p:cNvSpPr/>
          <p:nvPr/>
        </p:nvSpPr>
        <p:spPr>
          <a:xfrm>
            <a:off x="0" y="858416"/>
            <a:ext cx="2799184" cy="923330"/>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21E67EDF-DA58-440D-8238-AB3A9B30CE5C}"/>
              </a:ext>
            </a:extLst>
          </p:cNvPr>
          <p:cNvSpPr/>
          <p:nvPr/>
        </p:nvSpPr>
        <p:spPr>
          <a:xfrm>
            <a:off x="402330" y="858416"/>
            <a:ext cx="1638590" cy="923330"/>
          </a:xfrm>
          <a:prstGeom prst="rect">
            <a:avLst/>
          </a:prstGeom>
          <a:noFill/>
        </p:spPr>
        <p:txBody>
          <a:bodyPr wrap="square" lIns="91440" tIns="45720" rIns="91440" bIns="45720">
            <a:spAutoFit/>
          </a:bodyPr>
          <a:lstStyle/>
          <a:p>
            <a:pPr algn="ctr"/>
            <a:r>
              <a:rPr lang="en-US" sz="5400">
                <a:ln w="0"/>
                <a:solidFill>
                  <a:schemeClr val="accent4">
                    <a:lumMod val="60000"/>
                    <a:lumOff val="40000"/>
                  </a:schemeClr>
                </a:solidFill>
                <a:effectLst>
                  <a:outerShdw blurRad="38100" dist="25400" dir="5400000" algn="ctr" rotWithShape="0">
                    <a:srgbClr val="6E747A">
                      <a:alpha val="43000"/>
                    </a:srgbClr>
                  </a:outerShdw>
                </a:effectLst>
              </a:rPr>
              <a:t>BÀI 1</a:t>
            </a:r>
            <a:endParaRPr lang="en-US" sz="5400" b="0" cap="none" spc="0">
              <a:ln w="0"/>
              <a:solidFill>
                <a:schemeClr val="accent4">
                  <a:lumMod val="60000"/>
                  <a:lumOff val="40000"/>
                </a:schemeClr>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6701BF19-D4E9-495C-9397-1D4594C75914}"/>
              </a:ext>
            </a:extLst>
          </p:cNvPr>
          <p:cNvSpPr txBox="1"/>
          <p:nvPr/>
        </p:nvSpPr>
        <p:spPr>
          <a:xfrm>
            <a:off x="-1" y="2105999"/>
            <a:ext cx="4795935" cy="461665"/>
          </a:xfrm>
          <a:prstGeom prst="rect">
            <a:avLst/>
          </a:prstGeom>
          <a:solidFill>
            <a:schemeClr val="accent4">
              <a:lumMod val="40000"/>
              <a:lumOff val="60000"/>
            </a:schemeClr>
          </a:solidFill>
        </p:spPr>
        <p:txBody>
          <a:bodyPr wrap="square">
            <a:spAutoFit/>
          </a:bodyPr>
          <a:lstStyle/>
          <a:p>
            <a:pPr marL="0" marR="0">
              <a:spcBef>
                <a:spcPts val="0"/>
              </a:spcBef>
              <a:spcAft>
                <a:spcPts val="0"/>
              </a:spcAft>
            </a:pPr>
            <a:r>
              <a:rPr lang="en-US" sz="2400" b="1">
                <a:effectLst/>
                <a:latin typeface="Times New Roman" panose="02020603050405020304" pitchFamily="18" charset="0"/>
                <a:ea typeface="Times New Roman" panose="02020603050405020304" pitchFamily="18" charset="0"/>
              </a:rPr>
              <a:t>Mô tả dữ liệu và mục tiêu bài toán</a:t>
            </a:r>
            <a:endParaRPr lang="vi-VN" sz="2400">
              <a:effectLst/>
              <a:latin typeface="Times New Roman" panose="02020603050405020304" pitchFamily="18" charset="0"/>
              <a:ea typeface="Times New Roman" panose="02020603050405020304" pitchFamily="18" charset="0"/>
            </a:endParaRPr>
          </a:p>
        </p:txBody>
      </p:sp>
      <p:sp>
        <p:nvSpPr>
          <p:cNvPr id="11" name="TextBox 10">
            <a:extLst>
              <a:ext uri="{FF2B5EF4-FFF2-40B4-BE49-F238E27FC236}">
                <a16:creationId xmlns:a16="http://schemas.microsoft.com/office/drawing/2014/main" id="{98355DB2-3B78-4BC6-9DE8-B89061117DED}"/>
              </a:ext>
            </a:extLst>
          </p:cNvPr>
          <p:cNvSpPr txBox="1"/>
          <p:nvPr/>
        </p:nvSpPr>
        <p:spPr>
          <a:xfrm>
            <a:off x="610813" y="2891917"/>
            <a:ext cx="6144208" cy="1289071"/>
          </a:xfrm>
          <a:prstGeom prst="rect">
            <a:avLst/>
          </a:prstGeom>
          <a:solidFill>
            <a:schemeClr val="accent6">
              <a:lumMod val="40000"/>
              <a:lumOff val="60000"/>
            </a:schemeClr>
          </a:solidFill>
        </p:spPr>
        <p:txBody>
          <a:bodyPr wrap="square">
            <a:spAutoFit/>
          </a:bodyPr>
          <a:lstStyle/>
          <a:p>
            <a:pPr marL="228600" marR="213360" algn="just">
              <a:lnSpc>
                <a:spcPct val="150000"/>
              </a:lnSpc>
              <a:spcBef>
                <a:spcPts val="0"/>
              </a:spcBef>
              <a:spcAft>
                <a:spcPts val="0"/>
              </a:spcAft>
            </a:pP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sử</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dụng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mô</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hình</a:t>
            </a:r>
            <a:r>
              <a:rPr lang="en-US" sz="1800" dirty="0">
                <a:effectLst/>
                <a:latin typeface="Times New Roman" panose="02020603050405020304" pitchFamily="18" charset="0"/>
                <a:ea typeface="Times New Roman" panose="02020603050405020304" pitchFamily="18" charset="0"/>
              </a:rPr>
              <a:t> LSTM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giải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quyết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bài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thuộc</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loại</a:t>
            </a:r>
            <a:r>
              <a:rPr lang="en-US" sz="1800" dirty="0">
                <a:effectLst/>
                <a:latin typeface="Times New Roman" panose="02020603050405020304" pitchFamily="18" charset="0"/>
                <a:ea typeface="Times New Roman" panose="02020603050405020304" pitchFamily="18" charset="0"/>
              </a:rPr>
              <a:t> Time Series. </a:t>
            </a:r>
            <a:r>
              <a:rPr lang="en-US" sz="1800" dirty="0" err="1">
                <a:effectLst/>
                <a:latin typeface="Times New Roman" panose="02020603050405020304" pitchFamily="18" charset="0"/>
                <a:ea typeface="Times New Roman" panose="02020603050405020304" pitchFamily="18" charset="0"/>
              </a:rPr>
              <a:t>Đây</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là</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dữ</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liệu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để</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dự</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đoán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nhiệt</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độ</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của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tiết</a:t>
            </a:r>
            <a:r>
              <a:rPr lang="en-US" sz="1800" dirty="0">
                <a:effectLst/>
                <a:latin typeface="Times New Roman" panose="02020603050405020304" pitchFamily="18" charset="0"/>
                <a:ea typeface="Times New Roman" panose="02020603050405020304" pitchFamily="18" charset="0"/>
              </a:rPr>
              <a:t> qua </a:t>
            </a:r>
            <a:r>
              <a:rPr lang="en-US" sz="1800" dirty="0" err="1">
                <a:effectLst/>
                <a:latin typeface="Times New Roman" panose="02020603050405020304" pitchFamily="18" charset="0"/>
                <a:ea typeface="Times New Roman" panose="02020603050405020304" pitchFamily="18" charset="0"/>
              </a:rPr>
              <a:t>từng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khoảng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thời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gian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trong</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ngày</a:t>
            </a:r>
            <a:r>
              <a:rPr lang="en-US" sz="1800" dirty="0">
                <a:effectLst/>
                <a:latin typeface="Times New Roman" panose="02020603050405020304" pitchFamily="18" charset="0"/>
                <a:ea typeface="Times New Roman" panose="02020603050405020304" pitchFamily="18" charset="0"/>
              </a:rPr>
              <a:t>.</a:t>
            </a:r>
            <a:endParaRPr lang="vi-VN" sz="1800" dirty="0">
              <a:effectLst/>
              <a:latin typeface="Times New Roman" panose="02020603050405020304" pitchFamily="18" charset="0"/>
              <a:ea typeface="Times New Roman" panose="02020603050405020304" pitchFamily="18" charset="0"/>
            </a:endParaRPr>
          </a:p>
        </p:txBody>
      </p:sp>
      <p:sp>
        <p:nvSpPr>
          <p:cNvPr id="15" name="TextBox 14">
            <a:extLst>
              <a:ext uri="{FF2B5EF4-FFF2-40B4-BE49-F238E27FC236}">
                <a16:creationId xmlns:a16="http://schemas.microsoft.com/office/drawing/2014/main" id="{3ACE311C-64F0-422C-9CB5-B01545CFE9EC}"/>
              </a:ext>
            </a:extLst>
          </p:cNvPr>
          <p:cNvSpPr txBox="1"/>
          <p:nvPr/>
        </p:nvSpPr>
        <p:spPr>
          <a:xfrm>
            <a:off x="610813" y="4505241"/>
            <a:ext cx="6144208" cy="1289071"/>
          </a:xfrm>
          <a:prstGeom prst="rect">
            <a:avLst/>
          </a:prstGeom>
          <a:solidFill>
            <a:schemeClr val="accent4">
              <a:lumMod val="40000"/>
              <a:lumOff val="60000"/>
            </a:schemeClr>
          </a:solidFill>
        </p:spPr>
        <p:txBody>
          <a:bodyPr wrap="square">
            <a:spAutoFit/>
          </a:bodyPr>
          <a:lstStyle/>
          <a:p>
            <a:pPr marL="228600" marR="213360" algn="just">
              <a:lnSpc>
                <a:spcPct val="150000"/>
              </a:lnSpc>
            </a:pPr>
            <a:r>
              <a:rPr lang="en-US" dirty="0" err="1">
                <a:solidFill>
                  <a:srgbClr val="24292F"/>
                </a:solidFill>
                <a:latin typeface="Times New Roman" panose="02020603050405020304" pitchFamily="18" charset="0"/>
                <a:ea typeface="Times New Roman" panose="02020603050405020304" pitchFamily="18" charset="0"/>
              </a:rPr>
              <a:t>Dư</a:t>
            </a:r>
            <a:r>
              <a:rPr lang="en-US" dirty="0">
                <a:solidFill>
                  <a:srgbClr val="24292F"/>
                </a:solidFill>
                <a:latin typeface="Times New Roman" panose="02020603050405020304" pitchFamily="18" charset="0"/>
                <a:ea typeface="Times New Roman" panose="02020603050405020304" pitchFamily="18" charset="0"/>
              </a:rPr>
              <a:t>̃ </a:t>
            </a:r>
            <a:r>
              <a:rPr lang="en-US" dirty="0" err="1">
                <a:solidFill>
                  <a:srgbClr val="24292F"/>
                </a:solidFill>
                <a:latin typeface="Times New Roman" panose="02020603050405020304" pitchFamily="18" charset="0"/>
                <a:ea typeface="Times New Roman" panose="02020603050405020304" pitchFamily="18" charset="0"/>
              </a:rPr>
              <a:t>liệu</a:t>
            </a:r>
            <a:r>
              <a:rPr lang="en-US" dirty="0">
                <a:solidFill>
                  <a:srgbClr val="24292F"/>
                </a:solidFill>
                <a:latin typeface="Times New Roman" panose="02020603050405020304" pitchFamily="18" charset="0"/>
                <a:ea typeface="Times New Roman" panose="02020603050405020304" pitchFamily="18" charset="0"/>
              </a:rPr>
              <a:t> </a:t>
            </a:r>
            <a:r>
              <a:rPr lang="en-US" dirty="0" err="1">
                <a:solidFill>
                  <a:srgbClr val="24292F"/>
                </a:solidFill>
                <a:latin typeface="Times New Roman" panose="02020603050405020304" pitchFamily="18" charset="0"/>
                <a:ea typeface="Times New Roman" panose="02020603050405020304" pitchFamily="18" charset="0"/>
              </a:rPr>
              <a:t>được</a:t>
            </a:r>
            <a:r>
              <a:rPr lang="en-US" dirty="0">
                <a:solidFill>
                  <a:srgbClr val="24292F"/>
                </a:solidFill>
                <a:latin typeface="Times New Roman" panose="02020603050405020304" pitchFamily="18" charset="0"/>
                <a:ea typeface="Times New Roman" panose="02020603050405020304" pitchFamily="18" charset="0"/>
              </a:rPr>
              <a:t> </a:t>
            </a:r>
            <a:r>
              <a:rPr lang="en-US" dirty="0" err="1">
                <a:solidFill>
                  <a:srgbClr val="24292F"/>
                </a:solidFill>
                <a:latin typeface="Times New Roman" panose="02020603050405020304" pitchFamily="18" charset="0"/>
                <a:ea typeface="Times New Roman" panose="02020603050405020304" pitchFamily="18" charset="0"/>
              </a:rPr>
              <a:t>lấy</a:t>
            </a:r>
            <a:r>
              <a:rPr lang="en-US" dirty="0">
                <a:solidFill>
                  <a:srgbClr val="24292F"/>
                </a:solidFill>
                <a:latin typeface="Times New Roman" panose="02020603050405020304" pitchFamily="18" charset="0"/>
                <a:ea typeface="Times New Roman" panose="02020603050405020304" pitchFamily="18" charset="0"/>
              </a:rPr>
              <a:t> </a:t>
            </a:r>
            <a:r>
              <a:rPr lang="en-US" dirty="0" err="1">
                <a:solidFill>
                  <a:srgbClr val="24292F"/>
                </a:solidFill>
                <a:latin typeface="Times New Roman" panose="02020603050405020304" pitchFamily="18" charset="0"/>
                <a:ea typeface="Times New Roman" panose="02020603050405020304" pitchFamily="18" charset="0"/>
              </a:rPr>
              <a:t>tư</a:t>
            </a:r>
            <a:r>
              <a:rPr lang="en-US" dirty="0">
                <a:solidFill>
                  <a:srgbClr val="24292F"/>
                </a:solidFill>
                <a:latin typeface="Times New Roman" panose="02020603050405020304" pitchFamily="18" charset="0"/>
                <a:ea typeface="Times New Roman" panose="02020603050405020304" pitchFamily="18" charset="0"/>
              </a:rPr>
              <a:t>̀: </a:t>
            </a:r>
            <a:endParaRPr lang="vi-VN" sz="1800" dirty="0">
              <a:effectLst/>
              <a:latin typeface="Times New Roman" panose="02020603050405020304" pitchFamily="18" charset="0"/>
              <a:ea typeface="Times New Roman" panose="02020603050405020304" pitchFamily="18" charset="0"/>
            </a:endParaRPr>
          </a:p>
          <a:p>
            <a:pPr marL="228600" marR="213360" algn="just">
              <a:lnSpc>
                <a:spcPct val="150000"/>
              </a:lnSpc>
              <a:spcBef>
                <a:spcPts val="0"/>
              </a:spcBef>
              <a:spcAft>
                <a:spcPts val="0"/>
              </a:spcAft>
            </a:pPr>
            <a:r>
              <a:rPr lang="vi-VN" sz="1800" u="sng" dirty="0">
                <a:solidFill>
                  <a:srgbClr val="0563C1"/>
                </a:solidFill>
                <a:effectLst/>
                <a:latin typeface="Times New Roman" panose="02020603050405020304" pitchFamily="18" charset="0"/>
                <a:ea typeface="Times New Roman" panose="02020603050405020304" pitchFamily="18" charset="0"/>
                <a:hlinkClick r:id="rId3"/>
              </a:rPr>
              <a:t>https://www.worldweatheronline.com/ho-chi-minh-city-weather-history/vn.aspx</a:t>
            </a:r>
            <a:endParaRPr lang="vi-VN" sz="1800" dirty="0">
              <a:effectLst/>
              <a:latin typeface="Times New Roman" panose="02020603050405020304" pitchFamily="18" charset="0"/>
              <a:ea typeface="Times New Roman" panose="02020603050405020304" pitchFamily="18" charset="0"/>
            </a:endParaRPr>
          </a:p>
        </p:txBody>
      </p:sp>
      <p:pic>
        <p:nvPicPr>
          <p:cNvPr id="17" name="Picture 16">
            <a:extLst>
              <a:ext uri="{FF2B5EF4-FFF2-40B4-BE49-F238E27FC236}">
                <a16:creationId xmlns:a16="http://schemas.microsoft.com/office/drawing/2014/main" id="{546A7DF4-7C58-4D76-BB3C-A57DE0DDB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352" y="1555492"/>
            <a:ext cx="4656318" cy="4985267"/>
          </a:xfrm>
          <a:prstGeom prst="rect">
            <a:avLst/>
          </a:prstGeom>
        </p:spPr>
      </p:pic>
    </p:spTree>
    <p:extLst>
      <p:ext uri="{BB962C8B-B14F-4D97-AF65-F5344CB8AC3E}">
        <p14:creationId xmlns:p14="http://schemas.microsoft.com/office/powerpoint/2010/main" val="345030650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TextBox 2">
            <a:extLst>
              <a:ext uri="{FF2B5EF4-FFF2-40B4-BE49-F238E27FC236}">
                <a16:creationId xmlns:a16="http://schemas.microsoft.com/office/drawing/2014/main" id="{F44770F7-6DF3-4671-93E5-376228DC1EF4}"/>
              </a:ext>
            </a:extLst>
          </p:cNvPr>
          <p:cNvSpPr txBox="1"/>
          <p:nvPr/>
        </p:nvSpPr>
        <p:spPr>
          <a:xfrm>
            <a:off x="1" y="715738"/>
            <a:ext cx="2099388" cy="461665"/>
          </a:xfrm>
          <a:prstGeom prst="rect">
            <a:avLst/>
          </a:prstGeom>
          <a:solidFill>
            <a:schemeClr val="accent4">
              <a:lumMod val="40000"/>
              <a:lumOff val="60000"/>
            </a:schemeClr>
          </a:solidFill>
        </p:spPr>
        <p:txBody>
          <a:bodyPr wrap="square">
            <a:spAutoFit/>
          </a:bodyPr>
          <a:lstStyle/>
          <a:p>
            <a:pPr marL="0" marR="0" algn="ctr">
              <a:spcBef>
                <a:spcPts val="0"/>
              </a:spcBef>
              <a:spcAft>
                <a:spcPts val="0"/>
              </a:spcAft>
            </a:pPr>
            <a:r>
              <a:rPr lang="en-US" sz="2400" b="1">
                <a:effectLst/>
                <a:latin typeface="Times New Roman" panose="02020603050405020304" pitchFamily="18" charset="0"/>
                <a:ea typeface="Times New Roman" panose="02020603050405020304" pitchFamily="18" charset="0"/>
              </a:rPr>
              <a:t>Mô tả dữ liệu</a:t>
            </a:r>
            <a:endParaRPr lang="vi-VN" sz="240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1AB5A52D-341B-4CAA-907A-21369541ED7D}"/>
              </a:ext>
            </a:extLst>
          </p:cNvPr>
          <p:cNvSpPr txBox="1"/>
          <p:nvPr/>
        </p:nvSpPr>
        <p:spPr>
          <a:xfrm>
            <a:off x="610813" y="1623408"/>
            <a:ext cx="4469362" cy="1427570"/>
          </a:xfrm>
          <a:prstGeom prst="rect">
            <a:avLst/>
          </a:prstGeom>
          <a:solidFill>
            <a:schemeClr val="accent2">
              <a:lumMod val="20000"/>
              <a:lumOff val="80000"/>
            </a:schemeClr>
          </a:solidFill>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685800" algn="l"/>
              </a:tabLst>
            </a:pPr>
            <a:r>
              <a:rPr lang="en-US" sz="1800">
                <a:solidFill>
                  <a:srgbClr val="24292F"/>
                </a:solidFill>
                <a:effectLst/>
                <a:latin typeface="Times New Roman" panose="02020603050405020304" pitchFamily="18" charset="0"/>
                <a:ea typeface="Times New Roman" panose="02020603050405020304" pitchFamily="18" charset="0"/>
              </a:rPr>
              <a:t>Dữ liệu được lưu trong file weather_data.csv</a:t>
            </a:r>
            <a:endParaRPr lang="vi-VN" sz="1600">
              <a:effectLst/>
              <a:latin typeface="Times New Roman" panose="02020603050405020304" pitchFamily="18" charset="0"/>
              <a:ea typeface="Times New Roman" panose="02020603050405020304" pitchFamily="18" charset="0"/>
            </a:endParaRPr>
          </a:p>
          <a:p>
            <a:pPr marL="342900" marR="213360" lvl="0" indent="-342900" algn="just">
              <a:lnSpc>
                <a:spcPct val="150000"/>
              </a:lnSpc>
              <a:spcBef>
                <a:spcPts val="0"/>
              </a:spcBef>
              <a:spcAft>
                <a:spcPts val="0"/>
              </a:spcAft>
              <a:buSzPts val="1000"/>
              <a:buFont typeface="Symbol" panose="05050102010706020507" pitchFamily="18" charset="2"/>
              <a:buChar char=""/>
              <a:tabLst>
                <a:tab pos="685800" algn="l"/>
              </a:tabLst>
            </a:pPr>
            <a:r>
              <a:rPr lang="en-US">
                <a:latin typeface="Times New Roman" panose="02020603050405020304" pitchFamily="18" charset="0"/>
                <a:ea typeface="Times New Roman" panose="02020603050405020304" pitchFamily="18" charset="0"/>
              </a:rPr>
              <a:t>L</a:t>
            </a:r>
            <a:r>
              <a:rPr lang="en-US" sz="1800">
                <a:effectLst/>
                <a:latin typeface="Times New Roman" panose="02020603050405020304" pitchFamily="18" charset="0"/>
                <a:ea typeface="Times New Roman" panose="02020603050405020304" pitchFamily="18" charset="0"/>
              </a:rPr>
              <a:t>à dữ liệu về thời tiết trong năm 2018.</a:t>
            </a:r>
          </a:p>
          <a:p>
            <a:pPr marL="342900" marR="213360" indent="-342900" algn="just">
              <a:lnSpc>
                <a:spcPct val="150000"/>
              </a:lnSpc>
              <a:buSzPts val="1000"/>
              <a:buFont typeface="Symbol" panose="05050102010706020507" pitchFamily="18" charset="2"/>
              <a:buChar char=""/>
              <a:tabLst>
                <a:tab pos="685800" algn="l"/>
              </a:tabLst>
            </a:pPr>
            <a:r>
              <a:rPr lang="en-US" sz="1800">
                <a:solidFill>
                  <a:srgbClr val="24292F"/>
                </a:solidFill>
                <a:effectLst/>
                <a:latin typeface="Times New Roman" panose="02020603050405020304" pitchFamily="18" charset="0"/>
                <a:ea typeface="Times New Roman" panose="02020603050405020304" pitchFamily="18" charset="0"/>
              </a:rPr>
              <a:t>Dữ liệu gồm 12 cột 2920 dòng</a:t>
            </a:r>
            <a:endParaRPr lang="vi-VN" sz="160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F7FA9EF4-E0E6-4AD1-ACA3-D546ADAB4E92}"/>
              </a:ext>
            </a:extLst>
          </p:cNvPr>
          <p:cNvSpPr txBox="1"/>
          <p:nvPr/>
        </p:nvSpPr>
        <p:spPr>
          <a:xfrm>
            <a:off x="5436979" y="1623408"/>
            <a:ext cx="6144208" cy="4255011"/>
          </a:xfrm>
          <a:prstGeom prst="rect">
            <a:avLst/>
          </a:prstGeom>
          <a:solidFill>
            <a:schemeClr val="accent1">
              <a:lumMod val="20000"/>
              <a:lumOff val="80000"/>
            </a:schemeClr>
          </a:solidFill>
        </p:spPr>
        <p:txBody>
          <a:bodyPr wrap="square">
            <a:spAutoFit/>
          </a:bodyPr>
          <a:lstStyle/>
          <a:p>
            <a:pPr marL="342900" marR="213360" lvl="0" indent="-342900" algn="just">
              <a:lnSpc>
                <a:spcPct val="150000"/>
              </a:lnSpc>
              <a:spcBef>
                <a:spcPts val="0"/>
              </a:spcBef>
              <a:spcAft>
                <a:spcPts val="0"/>
              </a:spcAft>
              <a:buSzPts val="1000"/>
              <a:buFont typeface="Symbol" panose="05050102010706020507" pitchFamily="18" charset="2"/>
              <a:buChar char=""/>
              <a:tabLst>
                <a:tab pos="685800" algn="l"/>
              </a:tabLst>
            </a:pPr>
            <a:r>
              <a:rPr lang="en-US" sz="1800">
                <a:solidFill>
                  <a:srgbClr val="24292F"/>
                </a:solidFill>
                <a:effectLst/>
                <a:latin typeface="Times New Roman" panose="02020603050405020304" pitchFamily="18" charset="0"/>
                <a:ea typeface="Times New Roman" panose="02020603050405020304" pitchFamily="18" charset="0"/>
              </a:rPr>
              <a:t>Ý nghĩa của các cột</a:t>
            </a:r>
            <a:r>
              <a:rPr lang="en-US">
                <a:solidFill>
                  <a:srgbClr val="24292F"/>
                </a:solidFill>
                <a:latin typeface="Times New Roman" panose="02020603050405020304" pitchFamily="18" charset="0"/>
                <a:ea typeface="Times New Roman" panose="02020603050405020304" pitchFamily="18" charset="0"/>
              </a:rPr>
              <a:t>:</a:t>
            </a:r>
          </a:p>
          <a:p>
            <a:pPr marL="742950" marR="0" lvl="1" indent="-285750">
              <a:spcBef>
                <a:spcPts val="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time: thời gian (str, format hh:mm)</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30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month: tháng (float) (tạm thời, có thể chuyển về str)</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30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temperature: nhiệt độ môi trường (float, độ C)</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30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feelslike: nhiệt độ cảm nhận được (float, độ C)</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30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wind: tốc độ gió (float, km/h)</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30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direction: hướng gió (str)</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30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gust: tốc độ gió tối đa (float, km/h)</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30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cloud: độ che phủ của mây (float, %)</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30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humidity: độ ẩm không khí (float, %)</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30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precipitation: lượng mưa (float, mm)</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30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pressure: áp suất không khí (float, bm)</a:t>
            </a:r>
            <a:endParaRPr lang="vi-VN"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742950" marR="0" lvl="1" indent="-285750">
              <a:spcBef>
                <a:spcPts val="300"/>
              </a:spcBef>
              <a:spcAft>
                <a:spcPts val="0"/>
              </a:spcAft>
              <a:buSzPts val="1000"/>
              <a:buFont typeface="Courier New" panose="02070309020205020404" pitchFamily="49" charset="0"/>
              <a:buChar char="o"/>
              <a:tabLst>
                <a:tab pos="1143000" algn="l"/>
              </a:tabLst>
            </a:pPr>
            <a:r>
              <a:rPr lang="en-US" sz="1800">
                <a:solidFill>
                  <a:srgbClr val="24292F"/>
                </a:solidFill>
                <a:effectLst/>
                <a:latin typeface="Times New Roman" panose="02020603050405020304" pitchFamily="18" charset="0"/>
                <a:ea typeface="Times New Roman" panose="02020603050405020304" pitchFamily="18" charset="0"/>
                <a:cs typeface="Times New Roman" panose="02020603050405020304" pitchFamily="18" charset="0"/>
              </a:rPr>
              <a:t>weather: tình hình thời tiết hiện tại (str)</a:t>
            </a:r>
            <a:endParaRPr lang="vi-VN"/>
          </a:p>
        </p:txBody>
      </p:sp>
      <p:pic>
        <p:nvPicPr>
          <p:cNvPr id="11" name="Picture 10">
            <a:extLst>
              <a:ext uri="{FF2B5EF4-FFF2-40B4-BE49-F238E27FC236}">
                <a16:creationId xmlns:a16="http://schemas.microsoft.com/office/drawing/2014/main" id="{9324A35B-FECC-43B1-B2E7-D45BC2292A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35" y="3807023"/>
            <a:ext cx="3034883" cy="2955082"/>
          </a:xfrm>
          <a:prstGeom prst="rect">
            <a:avLst/>
          </a:prstGeom>
        </p:spPr>
      </p:pic>
    </p:spTree>
    <p:extLst>
      <p:ext uri="{BB962C8B-B14F-4D97-AF65-F5344CB8AC3E}">
        <p14:creationId xmlns:p14="http://schemas.microsoft.com/office/powerpoint/2010/main" val="194439693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7" name="TextBox 6">
            <a:extLst>
              <a:ext uri="{FF2B5EF4-FFF2-40B4-BE49-F238E27FC236}">
                <a16:creationId xmlns:a16="http://schemas.microsoft.com/office/drawing/2014/main" id="{55B4A4E0-8B34-4EB2-ACB9-9B026B9577FE}"/>
              </a:ext>
            </a:extLst>
          </p:cNvPr>
          <p:cNvSpPr txBox="1"/>
          <p:nvPr/>
        </p:nvSpPr>
        <p:spPr>
          <a:xfrm>
            <a:off x="0" y="1026368"/>
            <a:ext cx="2220685" cy="461665"/>
          </a:xfrm>
          <a:prstGeom prst="rect">
            <a:avLst/>
          </a:prstGeom>
          <a:solidFill>
            <a:schemeClr val="accent1">
              <a:lumMod val="20000"/>
              <a:lumOff val="80000"/>
            </a:schemeClr>
          </a:solidFill>
        </p:spPr>
        <p:txBody>
          <a:bodyPr wrap="square" rtlCol="0">
            <a:spAutoFit/>
          </a:bodyPr>
          <a:lstStyle/>
          <a:p>
            <a:pPr algn="ctr"/>
            <a:r>
              <a:rPr lang="en-US" sz="2400" b="1">
                <a:latin typeface="Times New Roman" panose="02020603050405020304" pitchFamily="18" charset="0"/>
                <a:cs typeface="Times New Roman" panose="02020603050405020304" pitchFamily="18" charset="0"/>
              </a:rPr>
              <a:t>DATA TRAIN</a:t>
            </a:r>
            <a:endParaRPr lang="vi-VN" sz="2400" b="1">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7125206-EA8E-4A1B-93BA-2FB2C7AFCB92}"/>
              </a:ext>
            </a:extLst>
          </p:cNvPr>
          <p:cNvSpPr txBox="1"/>
          <p:nvPr/>
        </p:nvSpPr>
        <p:spPr>
          <a:xfrm>
            <a:off x="610813" y="1882102"/>
            <a:ext cx="6116216" cy="707886"/>
          </a:xfrm>
          <a:prstGeom prst="rect">
            <a:avLst/>
          </a:prstGeom>
          <a:solidFill>
            <a:schemeClr val="accent4">
              <a:lumMod val="20000"/>
              <a:lumOff val="80000"/>
            </a:schemeClr>
          </a:solidFill>
        </p:spPr>
        <p:txBody>
          <a:bodyPr wrap="square">
            <a:spAutoFit/>
          </a:bodyPr>
          <a:lstStyle/>
          <a:p>
            <a:r>
              <a:rPr lang="vi-VN" sz="2000"/>
              <a:t>Về bộ dữ liệu để cho training thì lấy 80% từ bộ dữ liệu weather tải về.</a:t>
            </a:r>
          </a:p>
        </p:txBody>
      </p:sp>
      <p:sp>
        <p:nvSpPr>
          <p:cNvPr id="12" name="TextBox 11">
            <a:extLst>
              <a:ext uri="{FF2B5EF4-FFF2-40B4-BE49-F238E27FC236}">
                <a16:creationId xmlns:a16="http://schemas.microsoft.com/office/drawing/2014/main" id="{E3ADBCA9-C884-4C21-AD54-04B6FEF7E1FC}"/>
              </a:ext>
            </a:extLst>
          </p:cNvPr>
          <p:cNvSpPr txBox="1"/>
          <p:nvPr/>
        </p:nvSpPr>
        <p:spPr>
          <a:xfrm>
            <a:off x="-1" y="2984057"/>
            <a:ext cx="2220685" cy="461665"/>
          </a:xfrm>
          <a:prstGeom prst="rect">
            <a:avLst/>
          </a:prstGeom>
          <a:solidFill>
            <a:schemeClr val="accent1">
              <a:lumMod val="20000"/>
              <a:lumOff val="80000"/>
            </a:schemeClr>
          </a:solidFill>
        </p:spPr>
        <p:txBody>
          <a:bodyPr wrap="square" rtlCol="0">
            <a:spAutoFit/>
          </a:bodyPr>
          <a:lstStyle/>
          <a:p>
            <a:pPr algn="ctr"/>
            <a:r>
              <a:rPr lang="en-US" sz="2400" b="1">
                <a:latin typeface="Times New Roman" panose="02020603050405020304" pitchFamily="18" charset="0"/>
                <a:cs typeface="Times New Roman" panose="02020603050405020304" pitchFamily="18" charset="0"/>
              </a:rPr>
              <a:t>DATA TEST</a:t>
            </a:r>
            <a:endParaRPr lang="vi-VN" sz="2400" b="1">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6D334D5F-D82C-4835-86C4-B564CE02FC1F}"/>
              </a:ext>
            </a:extLst>
          </p:cNvPr>
          <p:cNvSpPr txBox="1"/>
          <p:nvPr/>
        </p:nvSpPr>
        <p:spPr>
          <a:xfrm>
            <a:off x="610813" y="3839791"/>
            <a:ext cx="6116216" cy="707886"/>
          </a:xfrm>
          <a:prstGeom prst="rect">
            <a:avLst/>
          </a:prstGeom>
          <a:solidFill>
            <a:schemeClr val="accent4">
              <a:lumMod val="20000"/>
              <a:lumOff val="80000"/>
            </a:schemeClr>
          </a:solidFill>
        </p:spPr>
        <p:txBody>
          <a:bodyPr wrap="square">
            <a:spAutoFit/>
          </a:bodyPr>
          <a:lstStyle/>
          <a:p>
            <a:r>
              <a:rPr lang="vi-VN" sz="2000"/>
              <a:t>Về bộ test thì sẽ lấy 20% từ bộ dữ liệu weather tải về.</a:t>
            </a:r>
          </a:p>
        </p:txBody>
      </p:sp>
      <p:pic>
        <p:nvPicPr>
          <p:cNvPr id="15" name="Picture 14">
            <a:extLst>
              <a:ext uri="{FF2B5EF4-FFF2-40B4-BE49-F238E27FC236}">
                <a16:creationId xmlns:a16="http://schemas.microsoft.com/office/drawing/2014/main" id="{AE486CC0-A3CD-48E6-AE1D-3B973E2A1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4873" y="2902207"/>
            <a:ext cx="3757127" cy="3757127"/>
          </a:xfrm>
          <a:prstGeom prst="rect">
            <a:avLst/>
          </a:prstGeom>
        </p:spPr>
      </p:pic>
    </p:spTree>
    <p:extLst>
      <p:ext uri="{BB962C8B-B14F-4D97-AF65-F5344CB8AC3E}">
        <p14:creationId xmlns:p14="http://schemas.microsoft.com/office/powerpoint/2010/main" val="2875262730"/>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TextBox 2">
            <a:extLst>
              <a:ext uri="{FF2B5EF4-FFF2-40B4-BE49-F238E27FC236}">
                <a16:creationId xmlns:a16="http://schemas.microsoft.com/office/drawing/2014/main" id="{B1B54DD2-30B4-4EC7-BEEB-284F842B43BA}"/>
              </a:ext>
            </a:extLst>
          </p:cNvPr>
          <p:cNvSpPr txBox="1"/>
          <p:nvPr/>
        </p:nvSpPr>
        <p:spPr>
          <a:xfrm>
            <a:off x="0" y="725069"/>
            <a:ext cx="2771192" cy="461665"/>
          </a:xfrm>
          <a:prstGeom prst="rect">
            <a:avLst/>
          </a:prstGeom>
          <a:solidFill>
            <a:schemeClr val="accent4">
              <a:lumMod val="40000"/>
              <a:lumOff val="60000"/>
            </a:schemeClr>
          </a:solidFill>
        </p:spPr>
        <p:txBody>
          <a:bodyPr wrap="square">
            <a:spAutoFit/>
          </a:bodyPr>
          <a:lstStyle/>
          <a:p>
            <a:pPr marL="0" marR="0" algn="ctr">
              <a:spcBef>
                <a:spcPts val="0"/>
              </a:spcBef>
              <a:spcAft>
                <a:spcPts val="0"/>
              </a:spcAft>
            </a:pPr>
            <a:r>
              <a:rPr lang="en-US" sz="2400" b="1">
                <a:effectLst/>
                <a:latin typeface="Times New Roman" panose="02020603050405020304" pitchFamily="18" charset="0"/>
                <a:ea typeface="Times New Roman" panose="02020603050405020304" pitchFamily="18" charset="0"/>
              </a:rPr>
              <a:t>Mô tả thuật toán</a:t>
            </a:r>
            <a:endParaRPr lang="vi-VN" sz="240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735E71EE-B1BC-49A4-803D-0C8424495591}"/>
              </a:ext>
            </a:extLst>
          </p:cNvPr>
          <p:cNvSpPr txBox="1"/>
          <p:nvPr/>
        </p:nvSpPr>
        <p:spPr>
          <a:xfrm>
            <a:off x="610813" y="1698372"/>
            <a:ext cx="6097554" cy="1569660"/>
          </a:xfrm>
          <a:prstGeom prst="rect">
            <a:avLst/>
          </a:prstGeom>
          <a:solidFill>
            <a:schemeClr val="accent5">
              <a:lumMod val="40000"/>
              <a:lumOff val="60000"/>
            </a:schemeClr>
          </a:solidFill>
        </p:spPr>
        <p:txBody>
          <a:bodyPr wrap="square">
            <a:spAutoFit/>
          </a:bodyPr>
          <a:lstStyle/>
          <a:p>
            <a:r>
              <a:rPr lang="en-US" sz="2400" spc="-5">
                <a:solidFill>
                  <a:srgbClr val="1B1B1B"/>
                </a:solidFill>
                <a:effectLst/>
                <a:latin typeface="Times New Roman" panose="02020603050405020304" pitchFamily="18" charset="0"/>
                <a:ea typeface="Times New Roman" panose="02020603050405020304" pitchFamily="18" charset="0"/>
              </a:rPr>
              <a:t>Do tải file dữ liệu lên google driver nên cần liên kết google colab với google driver có thể lấy dữ liệu ra từ google driver và tiến hành xử lý dữ liệu trước khi cho vào mô hình mạng.</a:t>
            </a:r>
            <a:r>
              <a:rPr lang="en-US" sz="2400">
                <a:effectLst/>
                <a:latin typeface="Times New Roman" panose="02020603050405020304" pitchFamily="18" charset="0"/>
                <a:ea typeface="Times New Roman" panose="02020603050405020304" pitchFamily="18" charset="0"/>
              </a:rPr>
              <a:t> </a:t>
            </a:r>
            <a:endParaRPr lang="vi-VN" sz="2400"/>
          </a:p>
        </p:txBody>
      </p:sp>
      <p:pic>
        <p:nvPicPr>
          <p:cNvPr id="7" name="Picture 6" descr="Graphical user interface, application&#10;&#10;Description automatically generated">
            <a:extLst>
              <a:ext uri="{FF2B5EF4-FFF2-40B4-BE49-F238E27FC236}">
                <a16:creationId xmlns:a16="http://schemas.microsoft.com/office/drawing/2014/main" id="{29E39AFC-AB3B-4DD1-BAC6-11E3EB66EC1C}"/>
              </a:ext>
            </a:extLst>
          </p:cNvPr>
          <p:cNvPicPr/>
          <p:nvPr/>
        </p:nvPicPr>
        <p:blipFill>
          <a:blip r:embed="rId3"/>
          <a:stretch>
            <a:fillRect/>
          </a:stretch>
        </p:blipFill>
        <p:spPr>
          <a:xfrm>
            <a:off x="610813" y="3401780"/>
            <a:ext cx="6685726" cy="1487461"/>
          </a:xfrm>
          <a:prstGeom prst="rect">
            <a:avLst/>
          </a:prstGeom>
        </p:spPr>
      </p:pic>
      <p:pic>
        <p:nvPicPr>
          <p:cNvPr id="9" name="Picture 8">
            <a:extLst>
              <a:ext uri="{FF2B5EF4-FFF2-40B4-BE49-F238E27FC236}">
                <a16:creationId xmlns:a16="http://schemas.microsoft.com/office/drawing/2014/main" id="{5F4AF8A4-685E-42D7-9613-8E9C9A9AF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4873" y="2902207"/>
            <a:ext cx="3757127" cy="3757127"/>
          </a:xfrm>
          <a:prstGeom prst="rect">
            <a:avLst/>
          </a:prstGeom>
        </p:spPr>
      </p:pic>
    </p:spTree>
    <p:extLst>
      <p:ext uri="{BB962C8B-B14F-4D97-AF65-F5344CB8AC3E}">
        <p14:creationId xmlns:p14="http://schemas.microsoft.com/office/powerpoint/2010/main" val="151034928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4" name="TextBox 3">
            <a:extLst>
              <a:ext uri="{FF2B5EF4-FFF2-40B4-BE49-F238E27FC236}">
                <a16:creationId xmlns:a16="http://schemas.microsoft.com/office/drawing/2014/main" id="{9D68142A-0FF1-4002-A8B5-C84144E499E4}"/>
              </a:ext>
            </a:extLst>
          </p:cNvPr>
          <p:cNvSpPr txBox="1"/>
          <p:nvPr/>
        </p:nvSpPr>
        <p:spPr>
          <a:xfrm>
            <a:off x="-1554" y="839319"/>
            <a:ext cx="12193554" cy="661207"/>
          </a:xfrm>
          <a:prstGeom prst="rect">
            <a:avLst/>
          </a:prstGeom>
          <a:solidFill>
            <a:schemeClr val="accent1">
              <a:lumMod val="75000"/>
            </a:schemeClr>
          </a:solidFill>
        </p:spPr>
        <p:txBody>
          <a:bodyPr wrap="square">
            <a:spAutoFit/>
          </a:bodyPr>
          <a:lstStyle/>
          <a:p>
            <a:pPr marL="0" marR="213360" indent="457200" algn="ctr">
              <a:lnSpc>
                <a:spcPct val="150000"/>
              </a:lnSpc>
              <a:spcBef>
                <a:spcPts val="0"/>
              </a:spcBef>
              <a:spcAft>
                <a:spcPts val="0"/>
              </a:spcAft>
            </a:pPr>
            <a:r>
              <a:rPr lang="en-US" sz="2800">
                <a:solidFill>
                  <a:schemeClr val="bg1"/>
                </a:solidFill>
                <a:effectLst/>
                <a:latin typeface="Times New Roman" panose="02020603050405020304" pitchFamily="18" charset="0"/>
                <a:ea typeface="Times New Roman" panose="02020603050405020304" pitchFamily="18" charset="0"/>
              </a:rPr>
              <a:t>Import các thư viện cần thiết và load dữ liệu</a:t>
            </a:r>
            <a:endParaRPr lang="vi-VN" sz="2800">
              <a:solidFill>
                <a:schemeClr val="bg1"/>
              </a:solidFill>
              <a:effectLst/>
              <a:latin typeface="Times New Roman" panose="02020603050405020304" pitchFamily="18" charset="0"/>
              <a:ea typeface="Times New Roman" panose="02020603050405020304" pitchFamily="18" charset="0"/>
            </a:endParaRPr>
          </a:p>
        </p:txBody>
      </p:sp>
      <p:pic>
        <p:nvPicPr>
          <p:cNvPr id="6" name="Picture 5" descr="Graphical user interface, text&#10;&#10;Description automatically generated">
            <a:extLst>
              <a:ext uri="{FF2B5EF4-FFF2-40B4-BE49-F238E27FC236}">
                <a16:creationId xmlns:a16="http://schemas.microsoft.com/office/drawing/2014/main" id="{EA2ACFD8-E88E-42EF-8152-1296077A026A}"/>
              </a:ext>
            </a:extLst>
          </p:cNvPr>
          <p:cNvPicPr/>
          <p:nvPr/>
        </p:nvPicPr>
        <p:blipFill rotWithShape="1">
          <a:blip r:embed="rId3"/>
          <a:srcRect r="21775"/>
          <a:stretch/>
        </p:blipFill>
        <p:spPr bwMode="auto">
          <a:xfrm>
            <a:off x="-1554" y="2149420"/>
            <a:ext cx="5558155" cy="28568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F235BCED-D7A8-4536-A04A-D8AD8406DC77}"/>
              </a:ext>
            </a:extLst>
          </p:cNvPr>
          <p:cNvSpPr txBox="1"/>
          <p:nvPr/>
        </p:nvSpPr>
        <p:spPr>
          <a:xfrm>
            <a:off x="5875953" y="2269804"/>
            <a:ext cx="6097554" cy="2616101"/>
          </a:xfrm>
          <a:prstGeom prst="rect">
            <a:avLst/>
          </a:prstGeom>
          <a:solidFill>
            <a:schemeClr val="tx2">
              <a:lumMod val="20000"/>
              <a:lumOff val="80000"/>
            </a:schemeClr>
          </a:solidFill>
        </p:spPr>
        <p:txBody>
          <a:bodyPr wrap="square">
            <a:spAutoFit/>
          </a:bodyPr>
          <a:lstStyle/>
          <a:p>
            <a:pPr marL="342900" marR="0" lvl="0" indent="-342900">
              <a:spcBef>
                <a:spcPts val="0"/>
              </a:spcBef>
              <a:spcAft>
                <a:spcPts val="600"/>
              </a:spcAft>
              <a:buSzPts val="1000"/>
              <a:buFont typeface="Symbol" panose="05050102010706020507" pitchFamily="18" charset="2"/>
              <a:buChar char=""/>
              <a:tabLst>
                <a:tab pos="685800" algn="l"/>
              </a:tabLst>
            </a:pPr>
            <a:r>
              <a:rPr lang="en-US" sz="2400">
                <a:solidFill>
                  <a:srgbClr val="1B1B1B"/>
                </a:solidFill>
                <a:effectLst/>
                <a:latin typeface="Times New Roman" panose="02020603050405020304" pitchFamily="18" charset="0"/>
                <a:ea typeface="Times New Roman" panose="02020603050405020304" pitchFamily="18" charset="0"/>
              </a:rPr>
              <a:t>numpy: Giúp xử lý số liệu</a:t>
            </a:r>
            <a:endParaRPr lang="vi-VN" sz="2400">
              <a:effectLst/>
              <a:latin typeface="Times New Roman" panose="02020603050405020304" pitchFamily="18" charset="0"/>
              <a:ea typeface="Times New Roman" panose="02020603050405020304" pitchFamily="18" charset="0"/>
            </a:endParaRPr>
          </a:p>
          <a:p>
            <a:pPr marL="342900" marR="0" lvl="0" indent="-342900">
              <a:spcBef>
                <a:spcPts val="0"/>
              </a:spcBef>
              <a:spcAft>
                <a:spcPts val="600"/>
              </a:spcAft>
              <a:buSzPts val="1000"/>
              <a:buFont typeface="Symbol" panose="05050102010706020507" pitchFamily="18" charset="2"/>
              <a:buChar char=""/>
              <a:tabLst>
                <a:tab pos="685800" algn="l"/>
              </a:tabLst>
            </a:pPr>
            <a:r>
              <a:rPr lang="en-US" sz="2400">
                <a:solidFill>
                  <a:srgbClr val="1B1B1B"/>
                </a:solidFill>
                <a:effectLst/>
                <a:latin typeface="Times New Roman" panose="02020603050405020304" pitchFamily="18" charset="0"/>
                <a:ea typeface="Times New Roman" panose="02020603050405020304" pitchFamily="18" charset="0"/>
              </a:rPr>
              <a:t>panda: dùng để đọc dữ liệu</a:t>
            </a:r>
            <a:endParaRPr lang="vi-VN" sz="2400">
              <a:effectLst/>
              <a:latin typeface="Times New Roman" panose="02020603050405020304" pitchFamily="18" charset="0"/>
              <a:ea typeface="Times New Roman" panose="02020603050405020304" pitchFamily="18" charset="0"/>
            </a:endParaRPr>
          </a:p>
          <a:p>
            <a:pPr marL="342900" marR="0" lvl="0" indent="-342900">
              <a:spcBef>
                <a:spcPts val="0"/>
              </a:spcBef>
              <a:spcAft>
                <a:spcPts val="600"/>
              </a:spcAft>
              <a:buSzPts val="1000"/>
              <a:buFont typeface="Symbol" panose="05050102010706020507" pitchFamily="18" charset="2"/>
              <a:buChar char=""/>
              <a:tabLst>
                <a:tab pos="685800" algn="l"/>
              </a:tabLst>
            </a:pPr>
            <a:r>
              <a:rPr lang="en-US" sz="2400">
                <a:solidFill>
                  <a:srgbClr val="1B1B1B"/>
                </a:solidFill>
                <a:effectLst/>
                <a:latin typeface="Times New Roman" panose="02020603050405020304" pitchFamily="18" charset="0"/>
                <a:ea typeface="Times New Roman" panose="02020603050405020304" pitchFamily="18" charset="0"/>
              </a:rPr>
              <a:t>pyplot: Dùng để vẽ biểu đồ</a:t>
            </a:r>
            <a:endParaRPr lang="vi-VN" sz="2400">
              <a:effectLst/>
              <a:latin typeface="Times New Roman" panose="02020603050405020304" pitchFamily="18" charset="0"/>
              <a:ea typeface="Times New Roman" panose="02020603050405020304" pitchFamily="18" charset="0"/>
            </a:endParaRPr>
          </a:p>
          <a:p>
            <a:pPr marL="342900" marR="0" lvl="0" indent="-342900">
              <a:spcBef>
                <a:spcPts val="0"/>
              </a:spcBef>
              <a:spcAft>
                <a:spcPts val="600"/>
              </a:spcAft>
              <a:buSzPts val="1000"/>
              <a:buFont typeface="Symbol" panose="05050102010706020507" pitchFamily="18" charset="2"/>
              <a:buChar char=""/>
              <a:tabLst>
                <a:tab pos="685800" algn="l"/>
              </a:tabLst>
            </a:pPr>
            <a:r>
              <a:rPr lang="en-US" sz="2400">
                <a:solidFill>
                  <a:srgbClr val="1B1B1B"/>
                </a:solidFill>
                <a:effectLst/>
                <a:latin typeface="Times New Roman" panose="02020603050405020304" pitchFamily="18" charset="0"/>
                <a:ea typeface="Times New Roman" panose="02020603050405020304" pitchFamily="18" charset="0"/>
              </a:rPr>
              <a:t>MinMaxScaler: Dùng để chuẩn hóa dữ liệu</a:t>
            </a:r>
            <a:endParaRPr lang="vi-VN" sz="2400">
              <a:effectLst/>
              <a:latin typeface="Times New Roman" panose="02020603050405020304" pitchFamily="18" charset="0"/>
              <a:ea typeface="Times New Roman" panose="02020603050405020304" pitchFamily="18" charset="0"/>
            </a:endParaRPr>
          </a:p>
          <a:p>
            <a:pPr marL="342900" marR="0" lvl="0" indent="-342900">
              <a:spcBef>
                <a:spcPts val="0"/>
              </a:spcBef>
              <a:spcAft>
                <a:spcPts val="600"/>
              </a:spcAft>
              <a:buSzPts val="1000"/>
              <a:buFont typeface="Symbol" panose="05050102010706020507" pitchFamily="18" charset="2"/>
              <a:buChar char=""/>
              <a:tabLst>
                <a:tab pos="685800" algn="l"/>
              </a:tabLst>
            </a:pPr>
            <a:r>
              <a:rPr lang="en-US" sz="2400">
                <a:solidFill>
                  <a:srgbClr val="1B1B1B"/>
                </a:solidFill>
                <a:effectLst/>
                <a:latin typeface="Times New Roman" panose="02020603050405020304" pitchFamily="18" charset="0"/>
                <a:ea typeface="Times New Roman" panose="02020603050405020304" pitchFamily="18" charset="0"/>
              </a:rPr>
              <a:t>Và một số thư viện để lập trình cho mô hình mạng dựa trên thư viện keras</a:t>
            </a:r>
            <a:endParaRPr lang="vi-VN" sz="24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405080196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89;p22">
            <a:extLst>
              <a:ext uri="{FF2B5EF4-FFF2-40B4-BE49-F238E27FC236}">
                <a16:creationId xmlns:a16="http://schemas.microsoft.com/office/drawing/2014/main" id="{E9A08D44-D505-4B80-9376-97F57E49C674}"/>
              </a:ext>
            </a:extLst>
          </p:cNvPr>
          <p:cNvSpPr>
            <a:spLocks noGrp="1"/>
          </p:cNvSpPr>
          <p:nvPr>
            <p:ph type="title"/>
          </p:nvPr>
        </p:nvSpPr>
        <p:spPr>
          <a:xfrm>
            <a:off x="2838672" y="338538"/>
            <a:ext cx="5791200" cy="1460500"/>
          </a:xfrm>
          <a:custGeom>
            <a:avLst/>
            <a:gdLst/>
            <a:ahLst/>
            <a:cxnLst/>
            <a:rect l="l" t="t" r="r" b="b"/>
            <a:pathLst>
              <a:path w="72132" h="25868" extrusionOk="0">
                <a:moveTo>
                  <a:pt x="33085" y="942"/>
                </a:moveTo>
                <a:cubicBezTo>
                  <a:pt x="34029" y="942"/>
                  <a:pt x="34973" y="981"/>
                  <a:pt x="35918" y="981"/>
                </a:cubicBezTo>
                <a:cubicBezTo>
                  <a:pt x="36232" y="981"/>
                  <a:pt x="36546" y="977"/>
                  <a:pt x="36860" y="965"/>
                </a:cubicBezTo>
                <a:cubicBezTo>
                  <a:pt x="36974" y="961"/>
                  <a:pt x="37087" y="959"/>
                  <a:pt x="37201" y="959"/>
                </a:cubicBezTo>
                <a:cubicBezTo>
                  <a:pt x="38334" y="959"/>
                  <a:pt x="39474" y="1152"/>
                  <a:pt x="40613" y="1187"/>
                </a:cubicBezTo>
                <a:cubicBezTo>
                  <a:pt x="41489" y="1213"/>
                  <a:pt x="42362" y="1268"/>
                  <a:pt x="43236" y="1318"/>
                </a:cubicBezTo>
                <a:cubicBezTo>
                  <a:pt x="44236" y="1376"/>
                  <a:pt x="45235" y="1473"/>
                  <a:pt x="46237" y="1513"/>
                </a:cubicBezTo>
                <a:cubicBezTo>
                  <a:pt x="47615" y="1566"/>
                  <a:pt x="48965" y="1889"/>
                  <a:pt x="50336" y="1957"/>
                </a:cubicBezTo>
                <a:cubicBezTo>
                  <a:pt x="51489" y="2015"/>
                  <a:pt x="52631" y="2162"/>
                  <a:pt x="53763" y="2341"/>
                </a:cubicBezTo>
                <a:cubicBezTo>
                  <a:pt x="54605" y="2472"/>
                  <a:pt x="55458" y="2497"/>
                  <a:pt x="56290" y="2667"/>
                </a:cubicBezTo>
                <a:cubicBezTo>
                  <a:pt x="57332" y="2879"/>
                  <a:pt x="58390" y="2987"/>
                  <a:pt x="59428" y="3180"/>
                </a:cubicBezTo>
                <a:cubicBezTo>
                  <a:pt x="60165" y="3316"/>
                  <a:pt x="60928" y="3360"/>
                  <a:pt x="61647" y="3594"/>
                </a:cubicBezTo>
                <a:cubicBezTo>
                  <a:pt x="62527" y="3878"/>
                  <a:pt x="63457" y="3939"/>
                  <a:pt x="64334" y="4249"/>
                </a:cubicBezTo>
                <a:cubicBezTo>
                  <a:pt x="64687" y="4375"/>
                  <a:pt x="65082" y="4408"/>
                  <a:pt x="65453" y="4517"/>
                </a:cubicBezTo>
                <a:cubicBezTo>
                  <a:pt x="66414" y="4795"/>
                  <a:pt x="67402" y="4988"/>
                  <a:pt x="68339" y="5327"/>
                </a:cubicBezTo>
                <a:cubicBezTo>
                  <a:pt x="68732" y="5469"/>
                  <a:pt x="69130" y="5661"/>
                  <a:pt x="69516" y="5844"/>
                </a:cubicBezTo>
                <a:cubicBezTo>
                  <a:pt x="69850" y="6004"/>
                  <a:pt x="70184" y="6150"/>
                  <a:pt x="70532" y="6277"/>
                </a:cubicBezTo>
                <a:cubicBezTo>
                  <a:pt x="70657" y="6321"/>
                  <a:pt x="70878" y="6372"/>
                  <a:pt x="70791" y="6595"/>
                </a:cubicBezTo>
                <a:cubicBezTo>
                  <a:pt x="70758" y="6680"/>
                  <a:pt x="70718" y="6708"/>
                  <a:pt x="70674" y="6708"/>
                </a:cubicBezTo>
                <a:cubicBezTo>
                  <a:pt x="70600" y="6708"/>
                  <a:pt x="70516" y="6626"/>
                  <a:pt x="70446" y="6606"/>
                </a:cubicBezTo>
                <a:cubicBezTo>
                  <a:pt x="69507" y="6344"/>
                  <a:pt x="68579" y="6035"/>
                  <a:pt x="67608" y="5900"/>
                </a:cubicBezTo>
                <a:cubicBezTo>
                  <a:pt x="67541" y="5891"/>
                  <a:pt x="67469" y="5880"/>
                  <a:pt x="67398" y="5880"/>
                </a:cubicBezTo>
                <a:cubicBezTo>
                  <a:pt x="67268" y="5880"/>
                  <a:pt x="67139" y="5918"/>
                  <a:pt x="67037" y="6075"/>
                </a:cubicBezTo>
                <a:cubicBezTo>
                  <a:pt x="67625" y="6313"/>
                  <a:pt x="68254" y="6345"/>
                  <a:pt x="68834" y="6544"/>
                </a:cubicBezTo>
                <a:cubicBezTo>
                  <a:pt x="69301" y="6703"/>
                  <a:pt x="69770" y="6845"/>
                  <a:pt x="70253" y="6932"/>
                </a:cubicBezTo>
                <a:cubicBezTo>
                  <a:pt x="70526" y="6981"/>
                  <a:pt x="70467" y="7134"/>
                  <a:pt x="70373" y="7307"/>
                </a:cubicBezTo>
                <a:cubicBezTo>
                  <a:pt x="70307" y="7430"/>
                  <a:pt x="70294" y="7568"/>
                  <a:pt x="70148" y="7568"/>
                </a:cubicBezTo>
                <a:cubicBezTo>
                  <a:pt x="70105" y="7568"/>
                  <a:pt x="70050" y="7556"/>
                  <a:pt x="69980" y="7528"/>
                </a:cubicBezTo>
                <a:cubicBezTo>
                  <a:pt x="69501" y="7339"/>
                  <a:pt x="69021" y="7139"/>
                  <a:pt x="68511" y="7019"/>
                </a:cubicBezTo>
                <a:cubicBezTo>
                  <a:pt x="67962" y="6890"/>
                  <a:pt x="67441" y="6655"/>
                  <a:pt x="66794" y="6559"/>
                </a:cubicBezTo>
                <a:lnTo>
                  <a:pt x="66794" y="6559"/>
                </a:lnTo>
                <a:cubicBezTo>
                  <a:pt x="67069" y="6881"/>
                  <a:pt x="67420" y="6863"/>
                  <a:pt x="67691" y="6948"/>
                </a:cubicBezTo>
                <a:cubicBezTo>
                  <a:pt x="68314" y="7145"/>
                  <a:pt x="68877" y="7486"/>
                  <a:pt x="69510" y="7653"/>
                </a:cubicBezTo>
                <a:cubicBezTo>
                  <a:pt x="69621" y="7682"/>
                  <a:pt x="69905" y="7771"/>
                  <a:pt x="69744" y="8061"/>
                </a:cubicBezTo>
                <a:cubicBezTo>
                  <a:pt x="69648" y="8233"/>
                  <a:pt x="69612" y="8458"/>
                  <a:pt x="69412" y="8458"/>
                </a:cubicBezTo>
                <a:cubicBezTo>
                  <a:pt x="69360" y="8458"/>
                  <a:pt x="69296" y="8442"/>
                  <a:pt x="69218" y="8406"/>
                </a:cubicBezTo>
                <a:cubicBezTo>
                  <a:pt x="68566" y="8110"/>
                  <a:pt x="67881" y="7885"/>
                  <a:pt x="67181" y="7754"/>
                </a:cubicBezTo>
                <a:cubicBezTo>
                  <a:pt x="66443" y="7616"/>
                  <a:pt x="65728" y="7346"/>
                  <a:pt x="64956" y="7346"/>
                </a:cubicBezTo>
                <a:cubicBezTo>
                  <a:pt x="64953" y="7346"/>
                  <a:pt x="64949" y="7346"/>
                  <a:pt x="64946" y="7346"/>
                </a:cubicBezTo>
                <a:cubicBezTo>
                  <a:pt x="65424" y="7646"/>
                  <a:pt x="65962" y="7837"/>
                  <a:pt x="66497" y="7934"/>
                </a:cubicBezTo>
                <a:cubicBezTo>
                  <a:pt x="67315" y="8082"/>
                  <a:pt x="68056" y="8441"/>
                  <a:pt x="68848" y="8652"/>
                </a:cubicBezTo>
                <a:cubicBezTo>
                  <a:pt x="68994" y="8691"/>
                  <a:pt x="69129" y="8778"/>
                  <a:pt x="68926" y="8960"/>
                </a:cubicBezTo>
                <a:cubicBezTo>
                  <a:pt x="68789" y="9082"/>
                  <a:pt x="68554" y="9151"/>
                  <a:pt x="68591" y="9410"/>
                </a:cubicBezTo>
                <a:cubicBezTo>
                  <a:pt x="68573" y="9412"/>
                  <a:pt x="68556" y="9412"/>
                  <a:pt x="68538" y="9412"/>
                </a:cubicBezTo>
                <a:cubicBezTo>
                  <a:pt x="68322" y="9412"/>
                  <a:pt x="68125" y="9327"/>
                  <a:pt x="67927" y="9258"/>
                </a:cubicBezTo>
                <a:cubicBezTo>
                  <a:pt x="66984" y="8932"/>
                  <a:pt x="66040" y="8610"/>
                  <a:pt x="65068" y="8383"/>
                </a:cubicBezTo>
                <a:cubicBezTo>
                  <a:pt x="65052" y="8379"/>
                  <a:pt x="65035" y="8377"/>
                  <a:pt x="65017" y="8377"/>
                </a:cubicBezTo>
                <a:cubicBezTo>
                  <a:pt x="64956" y="8377"/>
                  <a:pt x="64888" y="8403"/>
                  <a:pt x="64799" y="8476"/>
                </a:cubicBezTo>
                <a:cubicBezTo>
                  <a:pt x="65209" y="8651"/>
                  <a:pt x="65614" y="8838"/>
                  <a:pt x="66030" y="8996"/>
                </a:cubicBezTo>
                <a:cubicBezTo>
                  <a:pt x="66590" y="9211"/>
                  <a:pt x="67160" y="9399"/>
                  <a:pt x="67722" y="9608"/>
                </a:cubicBezTo>
                <a:cubicBezTo>
                  <a:pt x="67822" y="9646"/>
                  <a:pt x="68060" y="9702"/>
                  <a:pt x="67966" y="9795"/>
                </a:cubicBezTo>
                <a:cubicBezTo>
                  <a:pt x="67820" y="9939"/>
                  <a:pt x="67924" y="10278"/>
                  <a:pt x="67639" y="10278"/>
                </a:cubicBezTo>
                <a:cubicBezTo>
                  <a:pt x="67629" y="10278"/>
                  <a:pt x="67618" y="10277"/>
                  <a:pt x="67606" y="10276"/>
                </a:cubicBezTo>
                <a:cubicBezTo>
                  <a:pt x="67369" y="10255"/>
                  <a:pt x="67126" y="10253"/>
                  <a:pt x="66898" y="10142"/>
                </a:cubicBezTo>
                <a:cubicBezTo>
                  <a:pt x="65842" y="9626"/>
                  <a:pt x="64663" y="9586"/>
                  <a:pt x="63548" y="9274"/>
                </a:cubicBezTo>
                <a:lnTo>
                  <a:pt x="63548" y="9274"/>
                </a:lnTo>
                <a:cubicBezTo>
                  <a:pt x="63998" y="9686"/>
                  <a:pt x="64580" y="9783"/>
                  <a:pt x="65127" y="9966"/>
                </a:cubicBezTo>
                <a:cubicBezTo>
                  <a:pt x="65773" y="10183"/>
                  <a:pt x="66415" y="10411"/>
                  <a:pt x="67058" y="10636"/>
                </a:cubicBezTo>
                <a:cubicBezTo>
                  <a:pt x="67141" y="10666"/>
                  <a:pt x="67178" y="10727"/>
                  <a:pt x="67153" y="10822"/>
                </a:cubicBezTo>
                <a:cubicBezTo>
                  <a:pt x="67125" y="10922"/>
                  <a:pt x="66324" y="11702"/>
                  <a:pt x="66212" y="11702"/>
                </a:cubicBezTo>
                <a:cubicBezTo>
                  <a:pt x="66209" y="11702"/>
                  <a:pt x="66207" y="11701"/>
                  <a:pt x="66205" y="11700"/>
                </a:cubicBezTo>
                <a:cubicBezTo>
                  <a:pt x="65900" y="11549"/>
                  <a:pt x="65581" y="11441"/>
                  <a:pt x="65259" y="11333"/>
                </a:cubicBezTo>
                <a:cubicBezTo>
                  <a:pt x="64494" y="11074"/>
                  <a:pt x="63731" y="10806"/>
                  <a:pt x="62903" y="10806"/>
                </a:cubicBezTo>
                <a:cubicBezTo>
                  <a:pt x="62868" y="10806"/>
                  <a:pt x="62832" y="10806"/>
                  <a:pt x="62797" y="10807"/>
                </a:cubicBezTo>
                <a:cubicBezTo>
                  <a:pt x="63826" y="11326"/>
                  <a:pt x="64978" y="11555"/>
                  <a:pt x="65989" y="12172"/>
                </a:cubicBezTo>
                <a:cubicBezTo>
                  <a:pt x="65776" y="12361"/>
                  <a:pt x="65524" y="12540"/>
                  <a:pt x="65452" y="12865"/>
                </a:cubicBezTo>
                <a:cubicBezTo>
                  <a:pt x="65432" y="12953"/>
                  <a:pt x="65367" y="12997"/>
                  <a:pt x="65270" y="12997"/>
                </a:cubicBezTo>
                <a:cubicBezTo>
                  <a:pt x="65235" y="12997"/>
                  <a:pt x="65195" y="12991"/>
                  <a:pt x="65152" y="12980"/>
                </a:cubicBezTo>
                <a:cubicBezTo>
                  <a:pt x="64604" y="12838"/>
                  <a:pt x="64065" y="12660"/>
                  <a:pt x="63542" y="12446"/>
                </a:cubicBezTo>
                <a:cubicBezTo>
                  <a:pt x="63097" y="12262"/>
                  <a:pt x="62560" y="12345"/>
                  <a:pt x="62192" y="11974"/>
                </a:cubicBezTo>
                <a:cubicBezTo>
                  <a:pt x="62153" y="11935"/>
                  <a:pt x="62116" y="11921"/>
                  <a:pt x="62080" y="11921"/>
                </a:cubicBezTo>
                <a:cubicBezTo>
                  <a:pt x="61997" y="11921"/>
                  <a:pt x="61917" y="11992"/>
                  <a:pt x="61828" y="11992"/>
                </a:cubicBezTo>
                <a:cubicBezTo>
                  <a:pt x="61817" y="11992"/>
                  <a:pt x="61806" y="11991"/>
                  <a:pt x="61795" y="11988"/>
                </a:cubicBezTo>
                <a:lnTo>
                  <a:pt x="61795" y="11988"/>
                </a:lnTo>
                <a:cubicBezTo>
                  <a:pt x="62179" y="12401"/>
                  <a:pt x="62711" y="12521"/>
                  <a:pt x="63184" y="12709"/>
                </a:cubicBezTo>
                <a:cubicBezTo>
                  <a:pt x="63785" y="12947"/>
                  <a:pt x="64363" y="13238"/>
                  <a:pt x="64972" y="13459"/>
                </a:cubicBezTo>
                <a:cubicBezTo>
                  <a:pt x="65256" y="13561"/>
                  <a:pt x="65419" y="13730"/>
                  <a:pt x="65409" y="14066"/>
                </a:cubicBezTo>
                <a:cubicBezTo>
                  <a:pt x="65404" y="14279"/>
                  <a:pt x="65478" y="14499"/>
                  <a:pt x="65547" y="14707"/>
                </a:cubicBezTo>
                <a:cubicBezTo>
                  <a:pt x="65574" y="14787"/>
                  <a:pt x="65684" y="14846"/>
                  <a:pt x="65586" y="14943"/>
                </a:cubicBezTo>
                <a:cubicBezTo>
                  <a:pt x="65544" y="14984"/>
                  <a:pt x="65497" y="15003"/>
                  <a:pt x="65449" y="15003"/>
                </a:cubicBezTo>
                <a:cubicBezTo>
                  <a:pt x="65408" y="15003"/>
                  <a:pt x="65366" y="14989"/>
                  <a:pt x="65325" y="14965"/>
                </a:cubicBezTo>
                <a:cubicBezTo>
                  <a:pt x="64759" y="14620"/>
                  <a:pt x="64067" y="14613"/>
                  <a:pt x="63494" y="14272"/>
                </a:cubicBezTo>
                <a:cubicBezTo>
                  <a:pt x="63429" y="14234"/>
                  <a:pt x="63355" y="14219"/>
                  <a:pt x="63274" y="14219"/>
                </a:cubicBezTo>
                <a:cubicBezTo>
                  <a:pt x="63136" y="14219"/>
                  <a:pt x="62979" y="14262"/>
                  <a:pt x="62814" y="14308"/>
                </a:cubicBezTo>
                <a:cubicBezTo>
                  <a:pt x="63815" y="14748"/>
                  <a:pt x="64771" y="15154"/>
                  <a:pt x="65713" y="15590"/>
                </a:cubicBezTo>
                <a:cubicBezTo>
                  <a:pt x="66043" y="15744"/>
                  <a:pt x="66332" y="15948"/>
                  <a:pt x="66273" y="16425"/>
                </a:cubicBezTo>
                <a:cubicBezTo>
                  <a:pt x="66254" y="16581"/>
                  <a:pt x="66490" y="16770"/>
                  <a:pt x="66679" y="17046"/>
                </a:cubicBezTo>
                <a:cubicBezTo>
                  <a:pt x="65459" y="16419"/>
                  <a:pt x="64299" y="15953"/>
                  <a:pt x="63074" y="15673"/>
                </a:cubicBezTo>
                <a:lnTo>
                  <a:pt x="63025" y="15800"/>
                </a:lnTo>
                <a:cubicBezTo>
                  <a:pt x="63777" y="16108"/>
                  <a:pt x="64545" y="16384"/>
                  <a:pt x="65279" y="16733"/>
                </a:cubicBezTo>
                <a:cubicBezTo>
                  <a:pt x="65917" y="17036"/>
                  <a:pt x="66752" y="17133"/>
                  <a:pt x="67016" y="17910"/>
                </a:cubicBezTo>
                <a:cubicBezTo>
                  <a:pt x="67126" y="18236"/>
                  <a:pt x="67445" y="18489"/>
                  <a:pt x="67379" y="18890"/>
                </a:cubicBezTo>
                <a:cubicBezTo>
                  <a:pt x="67363" y="18990"/>
                  <a:pt x="67448" y="19159"/>
                  <a:pt x="67614" y="19238"/>
                </a:cubicBezTo>
                <a:cubicBezTo>
                  <a:pt x="66081" y="18577"/>
                  <a:pt x="64636" y="17733"/>
                  <a:pt x="62896" y="17359"/>
                </a:cubicBezTo>
                <a:lnTo>
                  <a:pt x="62896" y="17359"/>
                </a:lnTo>
                <a:cubicBezTo>
                  <a:pt x="63189" y="17777"/>
                  <a:pt x="63573" y="17876"/>
                  <a:pt x="63897" y="18037"/>
                </a:cubicBezTo>
                <a:cubicBezTo>
                  <a:pt x="64856" y="18517"/>
                  <a:pt x="65886" y="18848"/>
                  <a:pt x="66734" y="19552"/>
                </a:cubicBezTo>
                <a:cubicBezTo>
                  <a:pt x="67007" y="19779"/>
                  <a:pt x="67358" y="19989"/>
                  <a:pt x="67668" y="20101"/>
                </a:cubicBezTo>
                <a:cubicBezTo>
                  <a:pt x="68152" y="20277"/>
                  <a:pt x="68042" y="20697"/>
                  <a:pt x="68227" y="20979"/>
                </a:cubicBezTo>
                <a:cubicBezTo>
                  <a:pt x="68264" y="21034"/>
                  <a:pt x="68331" y="21099"/>
                  <a:pt x="68376" y="21229"/>
                </a:cubicBezTo>
                <a:cubicBezTo>
                  <a:pt x="68067" y="21093"/>
                  <a:pt x="67741" y="21198"/>
                  <a:pt x="67515" y="20835"/>
                </a:cubicBezTo>
                <a:cubicBezTo>
                  <a:pt x="67412" y="20670"/>
                  <a:pt x="67047" y="20616"/>
                  <a:pt x="66804" y="20525"/>
                </a:cubicBezTo>
                <a:cubicBezTo>
                  <a:pt x="66348" y="20353"/>
                  <a:pt x="65856" y="20278"/>
                  <a:pt x="65426" y="20022"/>
                </a:cubicBezTo>
                <a:cubicBezTo>
                  <a:pt x="65281" y="19936"/>
                  <a:pt x="65186" y="19891"/>
                  <a:pt x="65095" y="19891"/>
                </a:cubicBezTo>
                <a:cubicBezTo>
                  <a:pt x="64986" y="19891"/>
                  <a:pt x="64883" y="19956"/>
                  <a:pt x="64707" y="20091"/>
                </a:cubicBezTo>
                <a:cubicBezTo>
                  <a:pt x="65298" y="20423"/>
                  <a:pt x="65901" y="20709"/>
                  <a:pt x="66499" y="21006"/>
                </a:cubicBezTo>
                <a:cubicBezTo>
                  <a:pt x="67185" y="21346"/>
                  <a:pt x="67900" y="21675"/>
                  <a:pt x="68480" y="22156"/>
                </a:cubicBezTo>
                <a:cubicBezTo>
                  <a:pt x="68874" y="22482"/>
                  <a:pt x="69175" y="23012"/>
                  <a:pt x="69158" y="23604"/>
                </a:cubicBezTo>
                <a:cubicBezTo>
                  <a:pt x="69152" y="23799"/>
                  <a:pt x="69042" y="23853"/>
                  <a:pt x="68919" y="23853"/>
                </a:cubicBezTo>
                <a:cubicBezTo>
                  <a:pt x="68851" y="23853"/>
                  <a:pt x="68779" y="23837"/>
                  <a:pt x="68718" y="23819"/>
                </a:cubicBezTo>
                <a:cubicBezTo>
                  <a:pt x="68389" y="23721"/>
                  <a:pt x="68093" y="23539"/>
                  <a:pt x="67732" y="23539"/>
                </a:cubicBezTo>
                <a:cubicBezTo>
                  <a:pt x="67683" y="23539"/>
                  <a:pt x="67632" y="23542"/>
                  <a:pt x="67580" y="23550"/>
                </a:cubicBezTo>
                <a:cubicBezTo>
                  <a:pt x="67571" y="23551"/>
                  <a:pt x="67561" y="23552"/>
                  <a:pt x="67552" y="23552"/>
                </a:cubicBezTo>
                <a:cubicBezTo>
                  <a:pt x="67336" y="23552"/>
                  <a:pt x="67259" y="23182"/>
                  <a:pt x="66993" y="23182"/>
                </a:cubicBezTo>
                <a:cubicBezTo>
                  <a:pt x="66981" y="23182"/>
                  <a:pt x="66969" y="23183"/>
                  <a:pt x="66956" y="23185"/>
                </a:cubicBezTo>
                <a:cubicBezTo>
                  <a:pt x="66956" y="23061"/>
                  <a:pt x="66910" y="23031"/>
                  <a:pt x="66849" y="23031"/>
                </a:cubicBezTo>
                <a:cubicBezTo>
                  <a:pt x="66800" y="23031"/>
                  <a:pt x="66741" y="23051"/>
                  <a:pt x="66691" y="23056"/>
                </a:cubicBezTo>
                <a:cubicBezTo>
                  <a:pt x="66649" y="23061"/>
                  <a:pt x="66610" y="23068"/>
                  <a:pt x="66575" y="23068"/>
                </a:cubicBezTo>
                <a:cubicBezTo>
                  <a:pt x="66505" y="23068"/>
                  <a:pt x="66455" y="23038"/>
                  <a:pt x="66453" y="22894"/>
                </a:cubicBezTo>
                <a:cubicBezTo>
                  <a:pt x="66451" y="22781"/>
                  <a:pt x="66413" y="22699"/>
                  <a:pt x="66341" y="22699"/>
                </a:cubicBezTo>
                <a:cubicBezTo>
                  <a:pt x="66297" y="22699"/>
                  <a:pt x="66241" y="22730"/>
                  <a:pt x="66172" y="22805"/>
                </a:cubicBezTo>
                <a:cubicBezTo>
                  <a:pt x="66138" y="22842"/>
                  <a:pt x="66109" y="22857"/>
                  <a:pt x="66084" y="22857"/>
                </a:cubicBezTo>
                <a:cubicBezTo>
                  <a:pt x="66028" y="22857"/>
                  <a:pt x="66000" y="22777"/>
                  <a:pt x="66002" y="22713"/>
                </a:cubicBezTo>
                <a:cubicBezTo>
                  <a:pt x="66011" y="22524"/>
                  <a:pt x="65895" y="22446"/>
                  <a:pt x="65779" y="22446"/>
                </a:cubicBezTo>
                <a:cubicBezTo>
                  <a:pt x="65751" y="22446"/>
                  <a:pt x="65723" y="22451"/>
                  <a:pt x="65697" y="22459"/>
                </a:cubicBezTo>
                <a:cubicBezTo>
                  <a:pt x="65637" y="22479"/>
                  <a:pt x="65581" y="22487"/>
                  <a:pt x="65530" y="22487"/>
                </a:cubicBezTo>
                <a:cubicBezTo>
                  <a:pt x="65256" y="22487"/>
                  <a:pt x="65089" y="22248"/>
                  <a:pt x="64902" y="22119"/>
                </a:cubicBezTo>
                <a:cubicBezTo>
                  <a:pt x="64680" y="21963"/>
                  <a:pt x="64484" y="21825"/>
                  <a:pt x="64210" y="21800"/>
                </a:cubicBezTo>
                <a:cubicBezTo>
                  <a:pt x="63863" y="21767"/>
                  <a:pt x="63595" y="21514"/>
                  <a:pt x="63302" y="21404"/>
                </a:cubicBezTo>
                <a:cubicBezTo>
                  <a:pt x="62883" y="21245"/>
                  <a:pt x="62452" y="21088"/>
                  <a:pt x="62035" y="20918"/>
                </a:cubicBezTo>
                <a:cubicBezTo>
                  <a:pt x="61161" y="20564"/>
                  <a:pt x="60245" y="20355"/>
                  <a:pt x="59365" y="20057"/>
                </a:cubicBezTo>
                <a:cubicBezTo>
                  <a:pt x="58840" y="19879"/>
                  <a:pt x="58279" y="19740"/>
                  <a:pt x="57754" y="19580"/>
                </a:cubicBezTo>
                <a:cubicBezTo>
                  <a:pt x="56920" y="19326"/>
                  <a:pt x="56047" y="19158"/>
                  <a:pt x="55205" y="18901"/>
                </a:cubicBezTo>
                <a:cubicBezTo>
                  <a:pt x="54674" y="18738"/>
                  <a:pt x="54122" y="18756"/>
                  <a:pt x="53585" y="18617"/>
                </a:cubicBezTo>
                <a:cubicBezTo>
                  <a:pt x="52960" y="18456"/>
                  <a:pt x="52327" y="18185"/>
                  <a:pt x="51705" y="18170"/>
                </a:cubicBezTo>
                <a:cubicBezTo>
                  <a:pt x="50941" y="18151"/>
                  <a:pt x="50228" y="17964"/>
                  <a:pt x="49495" y="17839"/>
                </a:cubicBezTo>
                <a:cubicBezTo>
                  <a:pt x="48492" y="17670"/>
                  <a:pt x="47488" y="17590"/>
                  <a:pt x="46470" y="17550"/>
                </a:cubicBezTo>
                <a:cubicBezTo>
                  <a:pt x="45508" y="17511"/>
                  <a:pt x="44544" y="17370"/>
                  <a:pt x="43577" y="17298"/>
                </a:cubicBezTo>
                <a:cubicBezTo>
                  <a:pt x="43506" y="17293"/>
                  <a:pt x="43436" y="17291"/>
                  <a:pt x="43366" y="17291"/>
                </a:cubicBezTo>
                <a:cubicBezTo>
                  <a:pt x="43093" y="17291"/>
                  <a:pt x="42821" y="17322"/>
                  <a:pt x="42550" y="17322"/>
                </a:cubicBezTo>
                <a:cubicBezTo>
                  <a:pt x="42368" y="17322"/>
                  <a:pt x="42187" y="17308"/>
                  <a:pt x="42005" y="17262"/>
                </a:cubicBezTo>
                <a:cubicBezTo>
                  <a:pt x="41753" y="17197"/>
                  <a:pt x="41499" y="17177"/>
                  <a:pt x="41245" y="17177"/>
                </a:cubicBezTo>
                <a:cubicBezTo>
                  <a:pt x="40839" y="17177"/>
                  <a:pt x="40431" y="17228"/>
                  <a:pt x="40023" y="17228"/>
                </a:cubicBezTo>
                <a:cubicBezTo>
                  <a:pt x="39926" y="17228"/>
                  <a:pt x="39829" y="17225"/>
                  <a:pt x="39732" y="17218"/>
                </a:cubicBezTo>
                <a:cubicBezTo>
                  <a:pt x="39549" y="17204"/>
                  <a:pt x="39364" y="17199"/>
                  <a:pt x="39180" y="17199"/>
                </a:cubicBezTo>
                <a:cubicBezTo>
                  <a:pt x="38414" y="17199"/>
                  <a:pt x="37643" y="17291"/>
                  <a:pt x="36875" y="17291"/>
                </a:cubicBezTo>
                <a:cubicBezTo>
                  <a:pt x="36859" y="17291"/>
                  <a:pt x="36843" y="17291"/>
                  <a:pt x="36827" y="17291"/>
                </a:cubicBezTo>
                <a:cubicBezTo>
                  <a:pt x="36176" y="17289"/>
                  <a:pt x="35519" y="17286"/>
                  <a:pt x="34871" y="17282"/>
                </a:cubicBezTo>
                <a:cubicBezTo>
                  <a:pt x="34847" y="17282"/>
                  <a:pt x="34824" y="17282"/>
                  <a:pt x="34801" y="17282"/>
                </a:cubicBezTo>
                <a:cubicBezTo>
                  <a:pt x="34299" y="17282"/>
                  <a:pt x="33780" y="17307"/>
                  <a:pt x="33270" y="17336"/>
                </a:cubicBezTo>
                <a:cubicBezTo>
                  <a:pt x="31958" y="17409"/>
                  <a:pt x="30648" y="17472"/>
                  <a:pt x="29336" y="17525"/>
                </a:cubicBezTo>
                <a:cubicBezTo>
                  <a:pt x="28507" y="17558"/>
                  <a:pt x="27679" y="17624"/>
                  <a:pt x="26852" y="17670"/>
                </a:cubicBezTo>
                <a:cubicBezTo>
                  <a:pt x="26310" y="17699"/>
                  <a:pt x="25746" y="17817"/>
                  <a:pt x="25190" y="17875"/>
                </a:cubicBezTo>
                <a:cubicBezTo>
                  <a:pt x="24082" y="17987"/>
                  <a:pt x="22971" y="18110"/>
                  <a:pt x="21896" y="18384"/>
                </a:cubicBezTo>
                <a:cubicBezTo>
                  <a:pt x="20828" y="18655"/>
                  <a:pt x="19744" y="18859"/>
                  <a:pt x="18672" y="19096"/>
                </a:cubicBezTo>
                <a:cubicBezTo>
                  <a:pt x="17470" y="19361"/>
                  <a:pt x="16290" y="19707"/>
                  <a:pt x="15118" y="20050"/>
                </a:cubicBezTo>
                <a:cubicBezTo>
                  <a:pt x="14216" y="20315"/>
                  <a:pt x="13287" y="20541"/>
                  <a:pt x="12421" y="20892"/>
                </a:cubicBezTo>
                <a:cubicBezTo>
                  <a:pt x="11576" y="21236"/>
                  <a:pt x="10724" y="21586"/>
                  <a:pt x="9873" y="21907"/>
                </a:cubicBezTo>
                <a:cubicBezTo>
                  <a:pt x="9349" y="22105"/>
                  <a:pt x="8817" y="22322"/>
                  <a:pt x="8293" y="22523"/>
                </a:cubicBezTo>
                <a:cubicBezTo>
                  <a:pt x="7727" y="22739"/>
                  <a:pt x="7144" y="22973"/>
                  <a:pt x="6628" y="23337"/>
                </a:cubicBezTo>
                <a:cubicBezTo>
                  <a:pt x="6246" y="23607"/>
                  <a:pt x="5788" y="23778"/>
                  <a:pt x="5363" y="23978"/>
                </a:cubicBezTo>
                <a:cubicBezTo>
                  <a:pt x="4839" y="24225"/>
                  <a:pt x="4331" y="24515"/>
                  <a:pt x="3778" y="24711"/>
                </a:cubicBezTo>
                <a:cubicBezTo>
                  <a:pt x="3554" y="24791"/>
                  <a:pt x="3385" y="24838"/>
                  <a:pt x="3248" y="24838"/>
                </a:cubicBezTo>
                <a:cubicBezTo>
                  <a:pt x="3050" y="24838"/>
                  <a:pt x="2915" y="24741"/>
                  <a:pt x="2768" y="24501"/>
                </a:cubicBezTo>
                <a:cubicBezTo>
                  <a:pt x="2634" y="24281"/>
                  <a:pt x="2818" y="23591"/>
                  <a:pt x="3065" y="23408"/>
                </a:cubicBezTo>
                <a:cubicBezTo>
                  <a:pt x="3553" y="23047"/>
                  <a:pt x="4113" y="22805"/>
                  <a:pt x="4629" y="22493"/>
                </a:cubicBezTo>
                <a:cubicBezTo>
                  <a:pt x="5136" y="22189"/>
                  <a:pt x="5665" y="21918"/>
                  <a:pt x="6203" y="21707"/>
                </a:cubicBezTo>
                <a:cubicBezTo>
                  <a:pt x="6996" y="21398"/>
                  <a:pt x="7690" y="20873"/>
                  <a:pt x="8619" y="20693"/>
                </a:cubicBezTo>
                <a:cubicBezTo>
                  <a:pt x="8486" y="20626"/>
                  <a:pt x="8365" y="20601"/>
                  <a:pt x="8253" y="20601"/>
                </a:cubicBezTo>
                <a:cubicBezTo>
                  <a:pt x="8038" y="20601"/>
                  <a:pt x="7859" y="20694"/>
                  <a:pt x="7698" y="20764"/>
                </a:cubicBezTo>
                <a:cubicBezTo>
                  <a:pt x="7221" y="20973"/>
                  <a:pt x="6725" y="21107"/>
                  <a:pt x="6228" y="21254"/>
                </a:cubicBezTo>
                <a:cubicBezTo>
                  <a:pt x="5854" y="21365"/>
                  <a:pt x="5540" y="21630"/>
                  <a:pt x="5159" y="21760"/>
                </a:cubicBezTo>
                <a:cubicBezTo>
                  <a:pt x="4530" y="21974"/>
                  <a:pt x="3965" y="22330"/>
                  <a:pt x="3392" y="22662"/>
                </a:cubicBezTo>
                <a:cubicBezTo>
                  <a:pt x="3346" y="22688"/>
                  <a:pt x="3281" y="22731"/>
                  <a:pt x="3221" y="22731"/>
                </a:cubicBezTo>
                <a:cubicBezTo>
                  <a:pt x="3192" y="22731"/>
                  <a:pt x="3165" y="22721"/>
                  <a:pt x="3140" y="22695"/>
                </a:cubicBezTo>
                <a:cubicBezTo>
                  <a:pt x="3103" y="22652"/>
                  <a:pt x="3116" y="22546"/>
                  <a:pt x="3132" y="22474"/>
                </a:cubicBezTo>
                <a:cubicBezTo>
                  <a:pt x="3211" y="22082"/>
                  <a:pt x="3423" y="21788"/>
                  <a:pt x="3780" y="21593"/>
                </a:cubicBezTo>
                <a:cubicBezTo>
                  <a:pt x="4619" y="21135"/>
                  <a:pt x="5399" y="20565"/>
                  <a:pt x="6299" y="20213"/>
                </a:cubicBezTo>
                <a:cubicBezTo>
                  <a:pt x="6499" y="20135"/>
                  <a:pt x="6716" y="20025"/>
                  <a:pt x="6869" y="19771"/>
                </a:cubicBezTo>
                <a:lnTo>
                  <a:pt x="6869" y="19771"/>
                </a:lnTo>
                <a:cubicBezTo>
                  <a:pt x="6307" y="19858"/>
                  <a:pt x="5837" y="20016"/>
                  <a:pt x="5394" y="20326"/>
                </a:cubicBezTo>
                <a:cubicBezTo>
                  <a:pt x="4899" y="20670"/>
                  <a:pt x="4260" y="20774"/>
                  <a:pt x="3807" y="21217"/>
                </a:cubicBezTo>
                <a:cubicBezTo>
                  <a:pt x="3798" y="21227"/>
                  <a:pt x="3785" y="21231"/>
                  <a:pt x="3771" y="21231"/>
                </a:cubicBezTo>
                <a:cubicBezTo>
                  <a:pt x="3703" y="21231"/>
                  <a:pt x="3598" y="21136"/>
                  <a:pt x="3631" y="21022"/>
                </a:cubicBezTo>
                <a:cubicBezTo>
                  <a:pt x="3761" y="20580"/>
                  <a:pt x="3865" y="20123"/>
                  <a:pt x="4056" y="19708"/>
                </a:cubicBezTo>
                <a:cubicBezTo>
                  <a:pt x="4224" y="19345"/>
                  <a:pt x="4667" y="19295"/>
                  <a:pt x="4985" y="19103"/>
                </a:cubicBezTo>
                <a:cubicBezTo>
                  <a:pt x="6229" y="18352"/>
                  <a:pt x="7603" y="17866"/>
                  <a:pt x="8900" y="17220"/>
                </a:cubicBezTo>
                <a:cubicBezTo>
                  <a:pt x="9205" y="17068"/>
                  <a:pt x="9548" y="17010"/>
                  <a:pt x="9854" y="16839"/>
                </a:cubicBezTo>
                <a:cubicBezTo>
                  <a:pt x="10004" y="16754"/>
                  <a:pt x="10077" y="16628"/>
                  <a:pt x="10187" y="16514"/>
                </a:cubicBezTo>
                <a:lnTo>
                  <a:pt x="10187" y="16514"/>
                </a:lnTo>
                <a:cubicBezTo>
                  <a:pt x="8248" y="17246"/>
                  <a:pt x="6284" y="17914"/>
                  <a:pt x="4424" y="19025"/>
                </a:cubicBezTo>
                <a:cubicBezTo>
                  <a:pt x="4468" y="18491"/>
                  <a:pt x="4503" y="18077"/>
                  <a:pt x="4987" y="17804"/>
                </a:cubicBezTo>
                <a:cubicBezTo>
                  <a:pt x="5728" y="17385"/>
                  <a:pt x="6476" y="16989"/>
                  <a:pt x="7278" y="16701"/>
                </a:cubicBezTo>
                <a:cubicBezTo>
                  <a:pt x="7481" y="16628"/>
                  <a:pt x="7702" y="16496"/>
                  <a:pt x="7828" y="16387"/>
                </a:cubicBezTo>
                <a:cubicBezTo>
                  <a:pt x="8181" y="16081"/>
                  <a:pt x="8641" y="16094"/>
                  <a:pt x="9005" y="15862"/>
                </a:cubicBezTo>
                <a:cubicBezTo>
                  <a:pt x="9083" y="15812"/>
                  <a:pt x="9204" y="15812"/>
                  <a:pt x="9170" y="15692"/>
                </a:cubicBezTo>
                <a:cubicBezTo>
                  <a:pt x="9151" y="15628"/>
                  <a:pt x="9103" y="15611"/>
                  <a:pt x="9050" y="15611"/>
                </a:cubicBezTo>
                <a:cubicBezTo>
                  <a:pt x="9005" y="15611"/>
                  <a:pt x="8958" y="15623"/>
                  <a:pt x="8923" y="15630"/>
                </a:cubicBezTo>
                <a:cubicBezTo>
                  <a:pt x="8460" y="15723"/>
                  <a:pt x="8024" y="15896"/>
                  <a:pt x="7596" y="16091"/>
                </a:cubicBezTo>
                <a:cubicBezTo>
                  <a:pt x="7114" y="16308"/>
                  <a:pt x="6621" y="16485"/>
                  <a:pt x="6104" y="16595"/>
                </a:cubicBezTo>
                <a:cubicBezTo>
                  <a:pt x="5888" y="16640"/>
                  <a:pt x="5815" y="16916"/>
                  <a:pt x="5578" y="16921"/>
                </a:cubicBezTo>
                <a:cubicBezTo>
                  <a:pt x="5517" y="16922"/>
                  <a:pt x="5443" y="16931"/>
                  <a:pt x="5378" y="16931"/>
                </a:cubicBezTo>
                <a:cubicBezTo>
                  <a:pt x="5316" y="16931"/>
                  <a:pt x="5260" y="16923"/>
                  <a:pt x="5228" y="16893"/>
                </a:cubicBezTo>
                <a:cubicBezTo>
                  <a:pt x="5123" y="16795"/>
                  <a:pt x="5256" y="16712"/>
                  <a:pt x="5337" y="16638"/>
                </a:cubicBezTo>
                <a:cubicBezTo>
                  <a:pt x="5379" y="16597"/>
                  <a:pt x="5405" y="16529"/>
                  <a:pt x="5417" y="16469"/>
                </a:cubicBezTo>
                <a:cubicBezTo>
                  <a:pt x="5650" y="15394"/>
                  <a:pt x="6507" y="15021"/>
                  <a:pt x="7400" y="14665"/>
                </a:cubicBezTo>
                <a:cubicBezTo>
                  <a:pt x="7984" y="14433"/>
                  <a:pt x="8546" y="14148"/>
                  <a:pt x="9105" y="13853"/>
                </a:cubicBezTo>
                <a:lnTo>
                  <a:pt x="9105" y="13853"/>
                </a:lnTo>
                <a:cubicBezTo>
                  <a:pt x="8057" y="13883"/>
                  <a:pt x="7142" y="14355"/>
                  <a:pt x="6142" y="14790"/>
                </a:cubicBezTo>
                <a:cubicBezTo>
                  <a:pt x="6296" y="14216"/>
                  <a:pt x="6653" y="13781"/>
                  <a:pt x="6694" y="13240"/>
                </a:cubicBezTo>
                <a:cubicBezTo>
                  <a:pt x="6700" y="13156"/>
                  <a:pt x="6803" y="13149"/>
                  <a:pt x="6885" y="13135"/>
                </a:cubicBezTo>
                <a:cubicBezTo>
                  <a:pt x="7609" y="13015"/>
                  <a:pt x="8215" y="12581"/>
                  <a:pt x="8905" y="12374"/>
                </a:cubicBezTo>
                <a:cubicBezTo>
                  <a:pt x="9513" y="12192"/>
                  <a:pt x="10007" y="11776"/>
                  <a:pt x="10633" y="11554"/>
                </a:cubicBezTo>
                <a:cubicBezTo>
                  <a:pt x="10519" y="11498"/>
                  <a:pt x="10409" y="11477"/>
                  <a:pt x="10302" y="11477"/>
                </a:cubicBezTo>
                <a:cubicBezTo>
                  <a:pt x="10007" y="11477"/>
                  <a:pt x="9739" y="11643"/>
                  <a:pt x="9488" y="11718"/>
                </a:cubicBezTo>
                <a:cubicBezTo>
                  <a:pt x="8584" y="11991"/>
                  <a:pt x="7708" y="12368"/>
                  <a:pt x="6827" y="12721"/>
                </a:cubicBezTo>
                <a:cubicBezTo>
                  <a:pt x="6733" y="12759"/>
                  <a:pt x="6651" y="12777"/>
                  <a:pt x="6581" y="12777"/>
                </a:cubicBezTo>
                <a:cubicBezTo>
                  <a:pt x="6375" y="12777"/>
                  <a:pt x="6273" y="12621"/>
                  <a:pt x="6246" y="12371"/>
                </a:cubicBezTo>
                <a:cubicBezTo>
                  <a:pt x="6220" y="12129"/>
                  <a:pt x="6102" y="11957"/>
                  <a:pt x="5907" y="11892"/>
                </a:cubicBezTo>
                <a:cubicBezTo>
                  <a:pt x="5777" y="11849"/>
                  <a:pt x="5710" y="11806"/>
                  <a:pt x="5705" y="11690"/>
                </a:cubicBezTo>
                <a:cubicBezTo>
                  <a:pt x="5699" y="11563"/>
                  <a:pt x="5841" y="11565"/>
                  <a:pt x="5911" y="11534"/>
                </a:cubicBezTo>
                <a:cubicBezTo>
                  <a:pt x="6463" y="11302"/>
                  <a:pt x="7045" y="11129"/>
                  <a:pt x="7574" y="10855"/>
                </a:cubicBezTo>
                <a:cubicBezTo>
                  <a:pt x="8082" y="10592"/>
                  <a:pt x="8682" y="10652"/>
                  <a:pt x="9169" y="10307"/>
                </a:cubicBezTo>
                <a:lnTo>
                  <a:pt x="9169" y="10307"/>
                </a:lnTo>
                <a:cubicBezTo>
                  <a:pt x="9087" y="10325"/>
                  <a:pt x="9004" y="10331"/>
                  <a:pt x="8922" y="10331"/>
                </a:cubicBezTo>
                <a:cubicBezTo>
                  <a:pt x="8742" y="10331"/>
                  <a:pt x="8562" y="10301"/>
                  <a:pt x="8389" y="10301"/>
                </a:cubicBezTo>
                <a:cubicBezTo>
                  <a:pt x="8290" y="10301"/>
                  <a:pt x="8194" y="10311"/>
                  <a:pt x="8100" y="10341"/>
                </a:cubicBezTo>
                <a:cubicBezTo>
                  <a:pt x="7216" y="10624"/>
                  <a:pt x="6317" y="10867"/>
                  <a:pt x="5462" y="11236"/>
                </a:cubicBezTo>
                <a:cubicBezTo>
                  <a:pt x="5350" y="11284"/>
                  <a:pt x="5239" y="11330"/>
                  <a:pt x="5140" y="11330"/>
                </a:cubicBezTo>
                <a:cubicBezTo>
                  <a:pt x="5027" y="11330"/>
                  <a:pt x="4928" y="11270"/>
                  <a:pt x="4861" y="11085"/>
                </a:cubicBezTo>
                <a:cubicBezTo>
                  <a:pt x="4856" y="11069"/>
                  <a:pt x="4849" y="11055"/>
                  <a:pt x="4839" y="11043"/>
                </a:cubicBezTo>
                <a:cubicBezTo>
                  <a:pt x="4514" y="10706"/>
                  <a:pt x="4524" y="10732"/>
                  <a:pt x="5025" y="10540"/>
                </a:cubicBezTo>
                <a:cubicBezTo>
                  <a:pt x="5499" y="10357"/>
                  <a:pt x="6019" y="10287"/>
                  <a:pt x="6446" y="9987"/>
                </a:cubicBezTo>
                <a:lnTo>
                  <a:pt x="6461" y="10001"/>
                </a:lnTo>
                <a:cubicBezTo>
                  <a:pt x="6379" y="9893"/>
                  <a:pt x="6355" y="9766"/>
                  <a:pt x="6228" y="9766"/>
                </a:cubicBezTo>
                <a:cubicBezTo>
                  <a:pt x="6173" y="9766"/>
                  <a:pt x="6099" y="9790"/>
                  <a:pt x="5992" y="9850"/>
                </a:cubicBezTo>
                <a:cubicBezTo>
                  <a:pt x="5767" y="9974"/>
                  <a:pt x="5455" y="10149"/>
                  <a:pt x="5124" y="10149"/>
                </a:cubicBezTo>
                <a:cubicBezTo>
                  <a:pt x="5069" y="10149"/>
                  <a:pt x="5013" y="10144"/>
                  <a:pt x="4956" y="10133"/>
                </a:cubicBezTo>
                <a:cubicBezTo>
                  <a:pt x="4945" y="10131"/>
                  <a:pt x="4933" y="10130"/>
                  <a:pt x="4921" y="10130"/>
                </a:cubicBezTo>
                <a:cubicBezTo>
                  <a:pt x="4846" y="10130"/>
                  <a:pt x="4757" y="10166"/>
                  <a:pt x="4696" y="10209"/>
                </a:cubicBezTo>
                <a:cubicBezTo>
                  <a:pt x="4557" y="10309"/>
                  <a:pt x="4437" y="10424"/>
                  <a:pt x="4257" y="10424"/>
                </a:cubicBezTo>
                <a:cubicBezTo>
                  <a:pt x="4226" y="10424"/>
                  <a:pt x="4193" y="10421"/>
                  <a:pt x="4158" y="10413"/>
                </a:cubicBezTo>
                <a:cubicBezTo>
                  <a:pt x="3846" y="10347"/>
                  <a:pt x="3619" y="10142"/>
                  <a:pt x="3399" y="9956"/>
                </a:cubicBezTo>
                <a:cubicBezTo>
                  <a:pt x="3150" y="9745"/>
                  <a:pt x="3511" y="9750"/>
                  <a:pt x="3581" y="9672"/>
                </a:cubicBezTo>
                <a:cubicBezTo>
                  <a:pt x="3707" y="9531"/>
                  <a:pt x="4137" y="9609"/>
                  <a:pt x="4027" y="9352"/>
                </a:cubicBezTo>
                <a:cubicBezTo>
                  <a:pt x="4001" y="9290"/>
                  <a:pt x="3958" y="9266"/>
                  <a:pt x="3906" y="9266"/>
                </a:cubicBezTo>
                <a:cubicBezTo>
                  <a:pt x="3776" y="9266"/>
                  <a:pt x="3589" y="9418"/>
                  <a:pt x="3473" y="9493"/>
                </a:cubicBezTo>
                <a:cubicBezTo>
                  <a:pt x="3352" y="9572"/>
                  <a:pt x="3250" y="9603"/>
                  <a:pt x="3158" y="9603"/>
                </a:cubicBezTo>
                <a:cubicBezTo>
                  <a:pt x="2891" y="9603"/>
                  <a:pt x="2724" y="9331"/>
                  <a:pt x="2510" y="9175"/>
                </a:cubicBezTo>
                <a:cubicBezTo>
                  <a:pt x="2327" y="9042"/>
                  <a:pt x="2262" y="8780"/>
                  <a:pt x="1911" y="8696"/>
                </a:cubicBezTo>
                <a:cubicBezTo>
                  <a:pt x="3651" y="8039"/>
                  <a:pt x="5295" y="7378"/>
                  <a:pt x="7020" y="6884"/>
                </a:cubicBezTo>
                <a:cubicBezTo>
                  <a:pt x="6873" y="6803"/>
                  <a:pt x="6800" y="6779"/>
                  <a:pt x="6723" y="6779"/>
                </a:cubicBezTo>
                <a:cubicBezTo>
                  <a:pt x="6644" y="6779"/>
                  <a:pt x="6562" y="6805"/>
                  <a:pt x="6391" y="6823"/>
                </a:cubicBezTo>
                <a:cubicBezTo>
                  <a:pt x="5584" y="6910"/>
                  <a:pt x="4810" y="7151"/>
                  <a:pt x="4058" y="7397"/>
                </a:cubicBezTo>
                <a:cubicBezTo>
                  <a:pt x="3410" y="7608"/>
                  <a:pt x="2711" y="7732"/>
                  <a:pt x="2120" y="8126"/>
                </a:cubicBezTo>
                <a:cubicBezTo>
                  <a:pt x="1978" y="8219"/>
                  <a:pt x="1817" y="8368"/>
                  <a:pt x="1651" y="8368"/>
                </a:cubicBezTo>
                <a:cubicBezTo>
                  <a:pt x="1563" y="8368"/>
                  <a:pt x="1474" y="8327"/>
                  <a:pt x="1384" y="8215"/>
                </a:cubicBezTo>
                <a:cubicBezTo>
                  <a:pt x="1167" y="7940"/>
                  <a:pt x="803" y="7671"/>
                  <a:pt x="1167" y="7238"/>
                </a:cubicBezTo>
                <a:cubicBezTo>
                  <a:pt x="1322" y="7053"/>
                  <a:pt x="1355" y="6831"/>
                  <a:pt x="1651" y="6694"/>
                </a:cubicBezTo>
                <a:cubicBezTo>
                  <a:pt x="2532" y="6282"/>
                  <a:pt x="3471" y="6042"/>
                  <a:pt x="4385" y="5750"/>
                </a:cubicBezTo>
                <a:cubicBezTo>
                  <a:pt x="5270" y="5467"/>
                  <a:pt x="6192" y="5268"/>
                  <a:pt x="7081" y="4980"/>
                </a:cubicBezTo>
                <a:cubicBezTo>
                  <a:pt x="8079" y="4656"/>
                  <a:pt x="9126" y="4542"/>
                  <a:pt x="10121" y="4241"/>
                </a:cubicBezTo>
                <a:cubicBezTo>
                  <a:pt x="11257" y="3896"/>
                  <a:pt x="12416" y="3650"/>
                  <a:pt x="13561" y="3353"/>
                </a:cubicBezTo>
                <a:cubicBezTo>
                  <a:pt x="14295" y="3161"/>
                  <a:pt x="15059" y="3049"/>
                  <a:pt x="15791" y="2866"/>
                </a:cubicBezTo>
                <a:cubicBezTo>
                  <a:pt x="16327" y="2731"/>
                  <a:pt x="16885" y="2618"/>
                  <a:pt x="17417" y="2519"/>
                </a:cubicBezTo>
                <a:cubicBezTo>
                  <a:pt x="18240" y="2366"/>
                  <a:pt x="19064" y="2190"/>
                  <a:pt x="19896" y="2066"/>
                </a:cubicBezTo>
                <a:cubicBezTo>
                  <a:pt x="21314" y="1853"/>
                  <a:pt x="22728" y="1622"/>
                  <a:pt x="24149" y="1426"/>
                </a:cubicBezTo>
                <a:cubicBezTo>
                  <a:pt x="25302" y="1266"/>
                  <a:pt x="26464" y="1134"/>
                  <a:pt x="27613" y="1081"/>
                </a:cubicBezTo>
                <a:cubicBezTo>
                  <a:pt x="29307" y="1006"/>
                  <a:pt x="31009" y="967"/>
                  <a:pt x="32708" y="945"/>
                </a:cubicBezTo>
                <a:cubicBezTo>
                  <a:pt x="32834" y="943"/>
                  <a:pt x="32960" y="942"/>
                  <a:pt x="33085" y="942"/>
                </a:cubicBezTo>
                <a:close/>
                <a:moveTo>
                  <a:pt x="34952" y="1"/>
                </a:moveTo>
                <a:cubicBezTo>
                  <a:pt x="34873" y="1"/>
                  <a:pt x="34796" y="8"/>
                  <a:pt x="34720" y="29"/>
                </a:cubicBezTo>
                <a:cubicBezTo>
                  <a:pt x="34560" y="72"/>
                  <a:pt x="34401" y="87"/>
                  <a:pt x="34243" y="87"/>
                </a:cubicBezTo>
                <a:cubicBezTo>
                  <a:pt x="33952" y="87"/>
                  <a:pt x="33664" y="38"/>
                  <a:pt x="33371" y="38"/>
                </a:cubicBezTo>
                <a:cubicBezTo>
                  <a:pt x="33254" y="38"/>
                  <a:pt x="33136" y="46"/>
                  <a:pt x="33017" y="68"/>
                </a:cubicBezTo>
                <a:cubicBezTo>
                  <a:pt x="32776" y="111"/>
                  <a:pt x="32518" y="125"/>
                  <a:pt x="32257" y="125"/>
                </a:cubicBezTo>
                <a:cubicBezTo>
                  <a:pt x="32021" y="125"/>
                  <a:pt x="31782" y="114"/>
                  <a:pt x="31549" y="102"/>
                </a:cubicBezTo>
                <a:cubicBezTo>
                  <a:pt x="31512" y="100"/>
                  <a:pt x="31475" y="100"/>
                  <a:pt x="31438" y="100"/>
                </a:cubicBezTo>
                <a:cubicBezTo>
                  <a:pt x="31084" y="100"/>
                  <a:pt x="30724" y="171"/>
                  <a:pt x="30374" y="171"/>
                </a:cubicBezTo>
                <a:cubicBezTo>
                  <a:pt x="30273" y="171"/>
                  <a:pt x="30173" y="165"/>
                  <a:pt x="30074" y="150"/>
                </a:cubicBezTo>
                <a:cubicBezTo>
                  <a:pt x="29872" y="118"/>
                  <a:pt x="29671" y="107"/>
                  <a:pt x="29471" y="107"/>
                </a:cubicBezTo>
                <a:cubicBezTo>
                  <a:pt x="29007" y="107"/>
                  <a:pt x="28546" y="168"/>
                  <a:pt x="28089" y="179"/>
                </a:cubicBezTo>
                <a:cubicBezTo>
                  <a:pt x="27488" y="192"/>
                  <a:pt x="26862" y="273"/>
                  <a:pt x="26249" y="337"/>
                </a:cubicBezTo>
                <a:cubicBezTo>
                  <a:pt x="25904" y="373"/>
                  <a:pt x="25567" y="417"/>
                  <a:pt x="25219" y="417"/>
                </a:cubicBezTo>
                <a:cubicBezTo>
                  <a:pt x="25124" y="417"/>
                  <a:pt x="25028" y="414"/>
                  <a:pt x="24931" y="406"/>
                </a:cubicBezTo>
                <a:cubicBezTo>
                  <a:pt x="24910" y="405"/>
                  <a:pt x="24888" y="404"/>
                  <a:pt x="24866" y="404"/>
                </a:cubicBezTo>
                <a:cubicBezTo>
                  <a:pt x="24562" y="404"/>
                  <a:pt x="24225" y="546"/>
                  <a:pt x="23903" y="611"/>
                </a:cubicBezTo>
                <a:cubicBezTo>
                  <a:pt x="23191" y="755"/>
                  <a:pt x="22440" y="636"/>
                  <a:pt x="21757" y="948"/>
                </a:cubicBezTo>
                <a:cubicBezTo>
                  <a:pt x="21585" y="1027"/>
                  <a:pt x="21406" y="1042"/>
                  <a:pt x="21225" y="1042"/>
                </a:cubicBezTo>
                <a:cubicBezTo>
                  <a:pt x="21111" y="1042"/>
                  <a:pt x="20997" y="1036"/>
                  <a:pt x="20883" y="1036"/>
                </a:cubicBezTo>
                <a:cubicBezTo>
                  <a:pt x="20734" y="1036"/>
                  <a:pt x="20586" y="1047"/>
                  <a:pt x="20442" y="1094"/>
                </a:cubicBezTo>
                <a:cubicBezTo>
                  <a:pt x="19531" y="1390"/>
                  <a:pt x="18584" y="1519"/>
                  <a:pt x="17639" y="1633"/>
                </a:cubicBezTo>
                <a:cubicBezTo>
                  <a:pt x="17300" y="1675"/>
                  <a:pt x="16985" y="1842"/>
                  <a:pt x="16625" y="1842"/>
                </a:cubicBezTo>
                <a:cubicBezTo>
                  <a:pt x="16540" y="1842"/>
                  <a:pt x="16453" y="1833"/>
                  <a:pt x="16363" y="1811"/>
                </a:cubicBezTo>
                <a:cubicBezTo>
                  <a:pt x="16355" y="1809"/>
                  <a:pt x="16346" y="1808"/>
                  <a:pt x="16335" y="1808"/>
                </a:cubicBezTo>
                <a:cubicBezTo>
                  <a:pt x="16193" y="1808"/>
                  <a:pt x="15836" y="1983"/>
                  <a:pt x="15590" y="2040"/>
                </a:cubicBezTo>
                <a:cubicBezTo>
                  <a:pt x="14531" y="2291"/>
                  <a:pt x="13464" y="2485"/>
                  <a:pt x="12423" y="2827"/>
                </a:cubicBezTo>
                <a:cubicBezTo>
                  <a:pt x="11687" y="3070"/>
                  <a:pt x="10887" y="3119"/>
                  <a:pt x="10142" y="3341"/>
                </a:cubicBezTo>
                <a:cubicBezTo>
                  <a:pt x="9647" y="3489"/>
                  <a:pt x="9136" y="3543"/>
                  <a:pt x="8643" y="3714"/>
                </a:cubicBezTo>
                <a:cubicBezTo>
                  <a:pt x="7881" y="3979"/>
                  <a:pt x="7091" y="4244"/>
                  <a:pt x="6317" y="4380"/>
                </a:cubicBezTo>
                <a:cubicBezTo>
                  <a:pt x="5755" y="4479"/>
                  <a:pt x="5305" y="4792"/>
                  <a:pt x="4756" y="4869"/>
                </a:cubicBezTo>
                <a:cubicBezTo>
                  <a:pt x="4392" y="4919"/>
                  <a:pt x="4058" y="5152"/>
                  <a:pt x="3699" y="5265"/>
                </a:cubicBezTo>
                <a:cubicBezTo>
                  <a:pt x="3203" y="5421"/>
                  <a:pt x="2706" y="5583"/>
                  <a:pt x="2212" y="5744"/>
                </a:cubicBezTo>
                <a:cubicBezTo>
                  <a:pt x="1377" y="6017"/>
                  <a:pt x="492" y="6268"/>
                  <a:pt x="183" y="7279"/>
                </a:cubicBezTo>
                <a:cubicBezTo>
                  <a:pt x="1" y="7873"/>
                  <a:pt x="302" y="9026"/>
                  <a:pt x="815" y="9244"/>
                </a:cubicBezTo>
                <a:cubicBezTo>
                  <a:pt x="1241" y="9425"/>
                  <a:pt x="1552" y="9735"/>
                  <a:pt x="1892" y="10005"/>
                </a:cubicBezTo>
                <a:cubicBezTo>
                  <a:pt x="2323" y="10347"/>
                  <a:pt x="2614" y="10856"/>
                  <a:pt x="3103" y="11134"/>
                </a:cubicBezTo>
                <a:cubicBezTo>
                  <a:pt x="3402" y="11304"/>
                  <a:pt x="3767" y="11552"/>
                  <a:pt x="3889" y="11751"/>
                </a:cubicBezTo>
                <a:cubicBezTo>
                  <a:pt x="4161" y="12190"/>
                  <a:pt x="4564" y="12300"/>
                  <a:pt x="4942" y="12499"/>
                </a:cubicBezTo>
                <a:cubicBezTo>
                  <a:pt x="5410" y="12747"/>
                  <a:pt x="5533" y="13034"/>
                  <a:pt x="5352" y="13571"/>
                </a:cubicBezTo>
                <a:cubicBezTo>
                  <a:pt x="5287" y="13762"/>
                  <a:pt x="5124" y="14023"/>
                  <a:pt x="5192" y="14133"/>
                </a:cubicBezTo>
                <a:cubicBezTo>
                  <a:pt x="5340" y="14366"/>
                  <a:pt x="5167" y="14478"/>
                  <a:pt x="5076" y="14536"/>
                </a:cubicBezTo>
                <a:cubicBezTo>
                  <a:pt x="4722" y="14765"/>
                  <a:pt x="4624" y="15057"/>
                  <a:pt x="4687" y="15464"/>
                </a:cubicBezTo>
                <a:cubicBezTo>
                  <a:pt x="4711" y="15624"/>
                  <a:pt x="4756" y="15906"/>
                  <a:pt x="4436" y="15906"/>
                </a:cubicBezTo>
                <a:cubicBezTo>
                  <a:pt x="4434" y="15906"/>
                  <a:pt x="4432" y="15906"/>
                  <a:pt x="4430" y="15906"/>
                </a:cubicBezTo>
                <a:cubicBezTo>
                  <a:pt x="4428" y="15906"/>
                  <a:pt x="4426" y="15906"/>
                  <a:pt x="4424" y="15906"/>
                </a:cubicBezTo>
                <a:cubicBezTo>
                  <a:pt x="4284" y="15906"/>
                  <a:pt x="4303" y="15993"/>
                  <a:pt x="4275" y="16083"/>
                </a:cubicBezTo>
                <a:cubicBezTo>
                  <a:pt x="4197" y="16337"/>
                  <a:pt x="4163" y="16643"/>
                  <a:pt x="3995" y="16821"/>
                </a:cubicBezTo>
                <a:cubicBezTo>
                  <a:pt x="3727" y="17110"/>
                  <a:pt x="3663" y="17490"/>
                  <a:pt x="3526" y="17809"/>
                </a:cubicBezTo>
                <a:cubicBezTo>
                  <a:pt x="3297" y="18342"/>
                  <a:pt x="3035" y="18883"/>
                  <a:pt x="2913" y="19454"/>
                </a:cubicBezTo>
                <a:cubicBezTo>
                  <a:pt x="2845" y="19774"/>
                  <a:pt x="2713" y="20051"/>
                  <a:pt x="2599" y="20345"/>
                </a:cubicBezTo>
                <a:cubicBezTo>
                  <a:pt x="2566" y="20432"/>
                  <a:pt x="2323" y="21160"/>
                  <a:pt x="2319" y="21229"/>
                </a:cubicBezTo>
                <a:cubicBezTo>
                  <a:pt x="2295" y="21554"/>
                  <a:pt x="1980" y="21902"/>
                  <a:pt x="2029" y="22083"/>
                </a:cubicBezTo>
                <a:cubicBezTo>
                  <a:pt x="2128" y="22453"/>
                  <a:pt x="1594" y="22653"/>
                  <a:pt x="1881" y="22988"/>
                </a:cubicBezTo>
                <a:cubicBezTo>
                  <a:pt x="1425" y="23319"/>
                  <a:pt x="1879" y="23843"/>
                  <a:pt x="1614" y="24176"/>
                </a:cubicBezTo>
                <a:cubicBezTo>
                  <a:pt x="1691" y="24632"/>
                  <a:pt x="1804" y="25014"/>
                  <a:pt x="2085" y="25360"/>
                </a:cubicBezTo>
                <a:cubicBezTo>
                  <a:pt x="2371" y="25707"/>
                  <a:pt x="2693" y="25868"/>
                  <a:pt x="3062" y="25868"/>
                </a:cubicBezTo>
                <a:cubicBezTo>
                  <a:pt x="3252" y="25868"/>
                  <a:pt x="3455" y="25825"/>
                  <a:pt x="3673" y="25743"/>
                </a:cubicBezTo>
                <a:cubicBezTo>
                  <a:pt x="4530" y="25422"/>
                  <a:pt x="5320" y="24963"/>
                  <a:pt x="6159" y="24605"/>
                </a:cubicBezTo>
                <a:cubicBezTo>
                  <a:pt x="6676" y="24385"/>
                  <a:pt x="7206" y="24138"/>
                  <a:pt x="7683" y="23850"/>
                </a:cubicBezTo>
                <a:cubicBezTo>
                  <a:pt x="8249" y="23511"/>
                  <a:pt x="8875" y="23357"/>
                  <a:pt x="9454" y="23070"/>
                </a:cubicBezTo>
                <a:cubicBezTo>
                  <a:pt x="10196" y="22704"/>
                  <a:pt x="11013" y="22489"/>
                  <a:pt x="11795" y="22204"/>
                </a:cubicBezTo>
                <a:cubicBezTo>
                  <a:pt x="12296" y="22022"/>
                  <a:pt x="12798" y="21843"/>
                  <a:pt x="13291" y="21641"/>
                </a:cubicBezTo>
                <a:cubicBezTo>
                  <a:pt x="13881" y="21400"/>
                  <a:pt x="14524" y="21332"/>
                  <a:pt x="15107" y="21128"/>
                </a:cubicBezTo>
                <a:cubicBezTo>
                  <a:pt x="15846" y="20870"/>
                  <a:pt x="16590" y="20636"/>
                  <a:pt x="17341" y="20428"/>
                </a:cubicBezTo>
                <a:cubicBezTo>
                  <a:pt x="17974" y="20251"/>
                  <a:pt x="18653" y="20221"/>
                  <a:pt x="19272" y="20011"/>
                </a:cubicBezTo>
                <a:cubicBezTo>
                  <a:pt x="19655" y="19880"/>
                  <a:pt x="20094" y="19720"/>
                  <a:pt x="20436" y="19682"/>
                </a:cubicBezTo>
                <a:cubicBezTo>
                  <a:pt x="21077" y="19611"/>
                  <a:pt x="21703" y="19453"/>
                  <a:pt x="22343" y="19390"/>
                </a:cubicBezTo>
                <a:cubicBezTo>
                  <a:pt x="22534" y="19371"/>
                  <a:pt x="22649" y="19215"/>
                  <a:pt x="22872" y="19215"/>
                </a:cubicBezTo>
                <a:cubicBezTo>
                  <a:pt x="22878" y="19215"/>
                  <a:pt x="22885" y="19215"/>
                  <a:pt x="22892" y="19216"/>
                </a:cubicBezTo>
                <a:cubicBezTo>
                  <a:pt x="22928" y="19217"/>
                  <a:pt x="22965" y="19218"/>
                  <a:pt x="23001" y="19218"/>
                </a:cubicBezTo>
                <a:cubicBezTo>
                  <a:pt x="23493" y="19218"/>
                  <a:pt x="23980" y="19081"/>
                  <a:pt x="24479" y="19048"/>
                </a:cubicBezTo>
                <a:cubicBezTo>
                  <a:pt x="25192" y="19001"/>
                  <a:pt x="25906" y="18893"/>
                  <a:pt x="26620" y="18819"/>
                </a:cubicBezTo>
                <a:cubicBezTo>
                  <a:pt x="26655" y="18815"/>
                  <a:pt x="26690" y="18814"/>
                  <a:pt x="26726" y="18814"/>
                </a:cubicBezTo>
                <a:cubicBezTo>
                  <a:pt x="26871" y="18814"/>
                  <a:pt x="27019" y="18838"/>
                  <a:pt x="27157" y="18838"/>
                </a:cubicBezTo>
                <a:cubicBezTo>
                  <a:pt x="27253" y="18838"/>
                  <a:pt x="27344" y="18826"/>
                  <a:pt x="27426" y="18786"/>
                </a:cubicBezTo>
                <a:cubicBezTo>
                  <a:pt x="27816" y="18592"/>
                  <a:pt x="28269" y="18609"/>
                  <a:pt x="28624" y="18599"/>
                </a:cubicBezTo>
                <a:cubicBezTo>
                  <a:pt x="29619" y="18570"/>
                  <a:pt x="30613" y="18478"/>
                  <a:pt x="31606" y="18423"/>
                </a:cubicBezTo>
                <a:cubicBezTo>
                  <a:pt x="31630" y="18422"/>
                  <a:pt x="31653" y="18421"/>
                  <a:pt x="31676" y="18421"/>
                </a:cubicBezTo>
                <a:cubicBezTo>
                  <a:pt x="31971" y="18421"/>
                  <a:pt x="32247" y="18517"/>
                  <a:pt x="32540" y="18517"/>
                </a:cubicBezTo>
                <a:cubicBezTo>
                  <a:pt x="32599" y="18517"/>
                  <a:pt x="32659" y="18513"/>
                  <a:pt x="32720" y="18504"/>
                </a:cubicBezTo>
                <a:cubicBezTo>
                  <a:pt x="32890" y="18478"/>
                  <a:pt x="33049" y="18384"/>
                  <a:pt x="33229" y="18384"/>
                </a:cubicBezTo>
                <a:cubicBezTo>
                  <a:pt x="33269" y="18384"/>
                  <a:pt x="33309" y="18388"/>
                  <a:pt x="33350" y="18399"/>
                </a:cubicBezTo>
                <a:cubicBezTo>
                  <a:pt x="33635" y="18470"/>
                  <a:pt x="33926" y="18493"/>
                  <a:pt x="34216" y="18493"/>
                </a:cubicBezTo>
                <a:cubicBezTo>
                  <a:pt x="34625" y="18493"/>
                  <a:pt x="35035" y="18448"/>
                  <a:pt x="35431" y="18429"/>
                </a:cubicBezTo>
                <a:cubicBezTo>
                  <a:pt x="36126" y="18397"/>
                  <a:pt x="36837" y="18444"/>
                  <a:pt x="37548" y="18319"/>
                </a:cubicBezTo>
                <a:cubicBezTo>
                  <a:pt x="37713" y="18290"/>
                  <a:pt x="37884" y="18281"/>
                  <a:pt x="38058" y="18281"/>
                </a:cubicBezTo>
                <a:cubicBezTo>
                  <a:pt x="38411" y="18281"/>
                  <a:pt x="38778" y="18320"/>
                  <a:pt x="39141" y="18320"/>
                </a:cubicBezTo>
                <a:cubicBezTo>
                  <a:pt x="39201" y="18320"/>
                  <a:pt x="39261" y="18319"/>
                  <a:pt x="39321" y="18317"/>
                </a:cubicBezTo>
                <a:cubicBezTo>
                  <a:pt x="39444" y="18312"/>
                  <a:pt x="39568" y="18309"/>
                  <a:pt x="39692" y="18309"/>
                </a:cubicBezTo>
                <a:cubicBezTo>
                  <a:pt x="40171" y="18309"/>
                  <a:pt x="40651" y="18341"/>
                  <a:pt x="41130" y="18341"/>
                </a:cubicBezTo>
                <a:cubicBezTo>
                  <a:pt x="41500" y="18341"/>
                  <a:pt x="41870" y="18322"/>
                  <a:pt x="42240" y="18256"/>
                </a:cubicBezTo>
                <a:cubicBezTo>
                  <a:pt x="42244" y="18255"/>
                  <a:pt x="42248" y="18255"/>
                  <a:pt x="42253" y="18255"/>
                </a:cubicBezTo>
                <a:cubicBezTo>
                  <a:pt x="42290" y="18255"/>
                  <a:pt x="42333" y="18280"/>
                  <a:pt x="42369" y="18299"/>
                </a:cubicBezTo>
                <a:cubicBezTo>
                  <a:pt x="42586" y="18416"/>
                  <a:pt x="42813" y="18441"/>
                  <a:pt x="43042" y="18441"/>
                </a:cubicBezTo>
                <a:cubicBezTo>
                  <a:pt x="43221" y="18441"/>
                  <a:pt x="43402" y="18426"/>
                  <a:pt x="43582" y="18426"/>
                </a:cubicBezTo>
                <a:cubicBezTo>
                  <a:pt x="43707" y="18426"/>
                  <a:pt x="43832" y="18433"/>
                  <a:pt x="43955" y="18458"/>
                </a:cubicBezTo>
                <a:cubicBezTo>
                  <a:pt x="44227" y="18514"/>
                  <a:pt x="44508" y="18533"/>
                  <a:pt x="44791" y="18533"/>
                </a:cubicBezTo>
                <a:cubicBezTo>
                  <a:pt x="45033" y="18533"/>
                  <a:pt x="45277" y="18519"/>
                  <a:pt x="45516" y="18502"/>
                </a:cubicBezTo>
                <a:cubicBezTo>
                  <a:pt x="45538" y="18501"/>
                  <a:pt x="45559" y="18500"/>
                  <a:pt x="45580" y="18500"/>
                </a:cubicBezTo>
                <a:cubicBezTo>
                  <a:pt x="45932" y="18500"/>
                  <a:pt x="46263" y="18693"/>
                  <a:pt x="46601" y="18693"/>
                </a:cubicBezTo>
                <a:cubicBezTo>
                  <a:pt x="46694" y="18693"/>
                  <a:pt x="46787" y="18679"/>
                  <a:pt x="46881" y="18642"/>
                </a:cubicBezTo>
                <a:cubicBezTo>
                  <a:pt x="46961" y="18610"/>
                  <a:pt x="47038" y="18598"/>
                  <a:pt x="47112" y="18598"/>
                </a:cubicBezTo>
                <a:cubicBezTo>
                  <a:pt x="47331" y="18598"/>
                  <a:pt x="47528" y="18706"/>
                  <a:pt x="47713" y="18748"/>
                </a:cubicBezTo>
                <a:cubicBezTo>
                  <a:pt x="48424" y="18912"/>
                  <a:pt x="49152" y="18951"/>
                  <a:pt x="49864" y="19097"/>
                </a:cubicBezTo>
                <a:cubicBezTo>
                  <a:pt x="50579" y="19244"/>
                  <a:pt x="51340" y="19286"/>
                  <a:pt x="52039" y="19459"/>
                </a:cubicBezTo>
                <a:cubicBezTo>
                  <a:pt x="52720" y="19626"/>
                  <a:pt x="53424" y="19791"/>
                  <a:pt x="54104" y="19998"/>
                </a:cubicBezTo>
                <a:cubicBezTo>
                  <a:pt x="54933" y="20251"/>
                  <a:pt x="55811" y="20376"/>
                  <a:pt x="56661" y="20608"/>
                </a:cubicBezTo>
                <a:cubicBezTo>
                  <a:pt x="57619" y="20868"/>
                  <a:pt x="58582" y="21110"/>
                  <a:pt x="59526" y="21415"/>
                </a:cubicBezTo>
                <a:cubicBezTo>
                  <a:pt x="59836" y="21515"/>
                  <a:pt x="60206" y="21504"/>
                  <a:pt x="60452" y="21645"/>
                </a:cubicBezTo>
                <a:cubicBezTo>
                  <a:pt x="61308" y="22133"/>
                  <a:pt x="62287" y="22292"/>
                  <a:pt x="63151" y="22752"/>
                </a:cubicBezTo>
                <a:cubicBezTo>
                  <a:pt x="63859" y="23130"/>
                  <a:pt x="64670" y="23265"/>
                  <a:pt x="65360" y="23727"/>
                </a:cubicBezTo>
                <a:cubicBezTo>
                  <a:pt x="65906" y="24092"/>
                  <a:pt x="66592" y="24223"/>
                  <a:pt x="67120" y="24658"/>
                </a:cubicBezTo>
                <a:cubicBezTo>
                  <a:pt x="67235" y="24754"/>
                  <a:pt x="67420" y="24836"/>
                  <a:pt x="67569" y="24836"/>
                </a:cubicBezTo>
                <a:cubicBezTo>
                  <a:pt x="67591" y="24836"/>
                  <a:pt x="67613" y="24834"/>
                  <a:pt x="67634" y="24830"/>
                </a:cubicBezTo>
                <a:cubicBezTo>
                  <a:pt x="67718" y="24813"/>
                  <a:pt x="67800" y="24806"/>
                  <a:pt x="67880" y="24806"/>
                </a:cubicBezTo>
                <a:cubicBezTo>
                  <a:pt x="68221" y="24806"/>
                  <a:pt x="68531" y="24939"/>
                  <a:pt x="68799" y="25091"/>
                </a:cubicBezTo>
                <a:cubicBezTo>
                  <a:pt x="68919" y="25159"/>
                  <a:pt x="69025" y="25186"/>
                  <a:pt x="69122" y="25186"/>
                </a:cubicBezTo>
                <a:cubicBezTo>
                  <a:pt x="69313" y="25186"/>
                  <a:pt x="69465" y="25080"/>
                  <a:pt x="69614" y="24977"/>
                </a:cubicBezTo>
                <a:cubicBezTo>
                  <a:pt x="70219" y="24563"/>
                  <a:pt x="70411" y="23856"/>
                  <a:pt x="70100" y="23076"/>
                </a:cubicBezTo>
                <a:cubicBezTo>
                  <a:pt x="70014" y="22861"/>
                  <a:pt x="70128" y="22647"/>
                  <a:pt x="69990" y="22460"/>
                </a:cubicBezTo>
                <a:cubicBezTo>
                  <a:pt x="69542" y="21851"/>
                  <a:pt x="69482" y="21077"/>
                  <a:pt x="69123" y="20415"/>
                </a:cubicBezTo>
                <a:cubicBezTo>
                  <a:pt x="68886" y="19978"/>
                  <a:pt x="68848" y="19415"/>
                  <a:pt x="68591" y="18940"/>
                </a:cubicBezTo>
                <a:cubicBezTo>
                  <a:pt x="68373" y="18532"/>
                  <a:pt x="68287" y="18053"/>
                  <a:pt x="68077" y="17638"/>
                </a:cubicBezTo>
                <a:cubicBezTo>
                  <a:pt x="67855" y="17197"/>
                  <a:pt x="67679" y="16743"/>
                  <a:pt x="67496" y="16286"/>
                </a:cubicBezTo>
                <a:cubicBezTo>
                  <a:pt x="67340" y="15896"/>
                  <a:pt x="67187" y="15464"/>
                  <a:pt x="66929" y="15150"/>
                </a:cubicBezTo>
                <a:cubicBezTo>
                  <a:pt x="66611" y="14761"/>
                  <a:pt x="66497" y="14312"/>
                  <a:pt x="66317" y="13880"/>
                </a:cubicBezTo>
                <a:cubicBezTo>
                  <a:pt x="66252" y="13723"/>
                  <a:pt x="66271" y="13547"/>
                  <a:pt x="66411" y="13404"/>
                </a:cubicBezTo>
                <a:cubicBezTo>
                  <a:pt x="66703" y="13107"/>
                  <a:pt x="66996" y="12813"/>
                  <a:pt x="67268" y="12498"/>
                </a:cubicBezTo>
                <a:cubicBezTo>
                  <a:pt x="67567" y="12150"/>
                  <a:pt x="67900" y="11842"/>
                  <a:pt x="68229" y="11523"/>
                </a:cubicBezTo>
                <a:cubicBezTo>
                  <a:pt x="68562" y="11201"/>
                  <a:pt x="68808" y="10787"/>
                  <a:pt x="69141" y="10462"/>
                </a:cubicBezTo>
                <a:cubicBezTo>
                  <a:pt x="69742" y="9874"/>
                  <a:pt x="70341" y="9296"/>
                  <a:pt x="70865" y="8628"/>
                </a:cubicBezTo>
                <a:cubicBezTo>
                  <a:pt x="71055" y="8387"/>
                  <a:pt x="71183" y="8090"/>
                  <a:pt x="71403" y="7897"/>
                </a:cubicBezTo>
                <a:cubicBezTo>
                  <a:pt x="71728" y="7613"/>
                  <a:pt x="71878" y="7250"/>
                  <a:pt x="72010" y="6875"/>
                </a:cubicBezTo>
                <a:cubicBezTo>
                  <a:pt x="72132" y="6531"/>
                  <a:pt x="71916" y="5855"/>
                  <a:pt x="71665" y="5721"/>
                </a:cubicBezTo>
                <a:cubicBezTo>
                  <a:pt x="71329" y="5543"/>
                  <a:pt x="70978" y="5389"/>
                  <a:pt x="70642" y="5207"/>
                </a:cubicBezTo>
                <a:cubicBezTo>
                  <a:pt x="70301" y="5022"/>
                  <a:pt x="69986" y="4844"/>
                  <a:pt x="69567" y="4801"/>
                </a:cubicBezTo>
                <a:cubicBezTo>
                  <a:pt x="69131" y="4756"/>
                  <a:pt x="68718" y="4492"/>
                  <a:pt x="68291" y="4336"/>
                </a:cubicBezTo>
                <a:cubicBezTo>
                  <a:pt x="67820" y="4161"/>
                  <a:pt x="67286" y="4117"/>
                  <a:pt x="66852" y="3909"/>
                </a:cubicBezTo>
                <a:cubicBezTo>
                  <a:pt x="66145" y="3568"/>
                  <a:pt x="65366" y="3554"/>
                  <a:pt x="64639" y="3305"/>
                </a:cubicBezTo>
                <a:cubicBezTo>
                  <a:pt x="64144" y="3134"/>
                  <a:pt x="63540" y="3018"/>
                  <a:pt x="62960" y="2970"/>
                </a:cubicBezTo>
                <a:cubicBezTo>
                  <a:pt x="62285" y="2912"/>
                  <a:pt x="61646" y="2586"/>
                  <a:pt x="60951" y="2510"/>
                </a:cubicBezTo>
                <a:cubicBezTo>
                  <a:pt x="59888" y="2392"/>
                  <a:pt x="58824" y="2248"/>
                  <a:pt x="57771" y="2052"/>
                </a:cubicBezTo>
                <a:cubicBezTo>
                  <a:pt x="57139" y="1935"/>
                  <a:pt x="56489" y="1953"/>
                  <a:pt x="55866" y="1767"/>
                </a:cubicBezTo>
                <a:cubicBezTo>
                  <a:pt x="55597" y="1688"/>
                  <a:pt x="55321" y="1641"/>
                  <a:pt x="55042" y="1627"/>
                </a:cubicBezTo>
                <a:cubicBezTo>
                  <a:pt x="54460" y="1594"/>
                  <a:pt x="53885" y="1470"/>
                  <a:pt x="53302" y="1406"/>
                </a:cubicBezTo>
                <a:cubicBezTo>
                  <a:pt x="52746" y="1344"/>
                  <a:pt x="52193" y="1211"/>
                  <a:pt x="51631" y="1156"/>
                </a:cubicBezTo>
                <a:cubicBezTo>
                  <a:pt x="51606" y="1153"/>
                  <a:pt x="51582" y="1153"/>
                  <a:pt x="51557" y="1153"/>
                </a:cubicBezTo>
                <a:cubicBezTo>
                  <a:pt x="51493" y="1153"/>
                  <a:pt x="51430" y="1159"/>
                  <a:pt x="51363" y="1159"/>
                </a:cubicBezTo>
                <a:cubicBezTo>
                  <a:pt x="51322" y="1159"/>
                  <a:pt x="51280" y="1157"/>
                  <a:pt x="51236" y="1149"/>
                </a:cubicBezTo>
                <a:cubicBezTo>
                  <a:pt x="50673" y="1051"/>
                  <a:pt x="50099" y="917"/>
                  <a:pt x="49540" y="917"/>
                </a:cubicBezTo>
                <a:cubicBezTo>
                  <a:pt x="48875" y="917"/>
                  <a:pt x="48220" y="831"/>
                  <a:pt x="47576" y="738"/>
                </a:cubicBezTo>
                <a:cubicBezTo>
                  <a:pt x="46464" y="577"/>
                  <a:pt x="45344" y="575"/>
                  <a:pt x="44229" y="476"/>
                </a:cubicBezTo>
                <a:cubicBezTo>
                  <a:pt x="43021" y="369"/>
                  <a:pt x="41793" y="431"/>
                  <a:pt x="40590" y="221"/>
                </a:cubicBezTo>
                <a:cubicBezTo>
                  <a:pt x="40555" y="214"/>
                  <a:pt x="40521" y="212"/>
                  <a:pt x="40488" y="212"/>
                </a:cubicBezTo>
                <a:cubicBezTo>
                  <a:pt x="40289" y="212"/>
                  <a:pt x="40111" y="304"/>
                  <a:pt x="39924" y="304"/>
                </a:cubicBezTo>
                <a:cubicBezTo>
                  <a:pt x="39884" y="304"/>
                  <a:pt x="39843" y="300"/>
                  <a:pt x="39802" y="290"/>
                </a:cubicBezTo>
                <a:cubicBezTo>
                  <a:pt x="39150" y="126"/>
                  <a:pt x="38478" y="223"/>
                  <a:pt x="37816" y="131"/>
                </a:cubicBezTo>
                <a:cubicBezTo>
                  <a:pt x="37455" y="81"/>
                  <a:pt x="37087" y="57"/>
                  <a:pt x="36720" y="57"/>
                </a:cubicBezTo>
                <a:cubicBezTo>
                  <a:pt x="36456" y="57"/>
                  <a:pt x="36194" y="69"/>
                  <a:pt x="35934" y="92"/>
                </a:cubicBezTo>
                <a:cubicBezTo>
                  <a:pt x="35897" y="96"/>
                  <a:pt x="35860" y="97"/>
                  <a:pt x="35823" y="97"/>
                </a:cubicBezTo>
                <a:cubicBezTo>
                  <a:pt x="35523" y="97"/>
                  <a:pt x="35228" y="1"/>
                  <a:pt x="34952" y="1"/>
                </a:cubicBezTo>
                <a:close/>
              </a:path>
            </a:pathLst>
          </a:custGeom>
          <a:solidFill>
            <a:srgbClr val="000000"/>
          </a:solidFill>
          <a:ln>
            <a:noFill/>
          </a:ln>
        </p:spPr>
        <p:txBody>
          <a:bodyPr spcFirstLastPara="1" wrap="square" lIns="91425" tIns="91425" rIns="91425" bIns="91425" anchor="ctr" anchorCtr="0">
            <a:noAutofit/>
          </a:bodyPr>
          <a:lstStyle/>
          <a:p>
            <a:r>
              <a:rPr lang="en-US" dirty="0"/>
              <a:t>	    </a:t>
            </a:r>
            <a:r>
              <a:rPr lang="en-US" dirty="0">
                <a:solidFill>
                  <a:srgbClr val="FF0000"/>
                </a:solidFill>
                <a:latin typeface="Algerian" panose="04020705040A02060702" pitchFamily="82" charset="0"/>
              </a:rPr>
              <a:t>CONTENTS</a:t>
            </a:r>
          </a:p>
        </p:txBody>
      </p:sp>
      <p:sp>
        <p:nvSpPr>
          <p:cNvPr id="8" name="Google Shape;590;p22">
            <a:extLst>
              <a:ext uri="{FF2B5EF4-FFF2-40B4-BE49-F238E27FC236}">
                <a16:creationId xmlns:a16="http://schemas.microsoft.com/office/drawing/2014/main" id="{DDC1E98F-2800-4A54-B07B-0DFB38220F5A}"/>
              </a:ext>
            </a:extLst>
          </p:cNvPr>
          <p:cNvSpPr txBox="1">
            <a:spLocks/>
          </p:cNvSpPr>
          <p:nvPr/>
        </p:nvSpPr>
        <p:spPr>
          <a:xfrm>
            <a:off x="1773874" y="2153636"/>
            <a:ext cx="1910700" cy="792600"/>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2900" b="1" dirty="0"/>
              <a:t>01</a:t>
            </a:r>
          </a:p>
        </p:txBody>
      </p:sp>
      <p:sp>
        <p:nvSpPr>
          <p:cNvPr id="10" name="Google Shape;592;p22">
            <a:extLst>
              <a:ext uri="{FF2B5EF4-FFF2-40B4-BE49-F238E27FC236}">
                <a16:creationId xmlns:a16="http://schemas.microsoft.com/office/drawing/2014/main" id="{957419F9-9D7C-4CA5-A1B1-94FD9EC5B8A8}"/>
              </a:ext>
            </a:extLst>
          </p:cNvPr>
          <p:cNvSpPr/>
          <p:nvPr/>
        </p:nvSpPr>
        <p:spPr>
          <a:xfrm>
            <a:off x="2126480" y="2075797"/>
            <a:ext cx="1205488" cy="90635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grpSp>
        <p:nvGrpSpPr>
          <p:cNvPr id="11" name="Google Shape;594;p22">
            <a:extLst>
              <a:ext uri="{FF2B5EF4-FFF2-40B4-BE49-F238E27FC236}">
                <a16:creationId xmlns:a16="http://schemas.microsoft.com/office/drawing/2014/main" id="{3CE28AC9-D534-4A22-BAA3-8E783E8C13AD}"/>
              </a:ext>
            </a:extLst>
          </p:cNvPr>
          <p:cNvGrpSpPr/>
          <p:nvPr/>
        </p:nvGrpSpPr>
        <p:grpSpPr>
          <a:xfrm>
            <a:off x="2619775" y="3059992"/>
            <a:ext cx="218897" cy="906343"/>
            <a:chOff x="3270375" y="3436275"/>
            <a:chExt cx="218918" cy="577215"/>
          </a:xfrm>
        </p:grpSpPr>
        <p:sp>
          <p:nvSpPr>
            <p:cNvPr id="12" name="Google Shape;595;p22">
              <a:extLst>
                <a:ext uri="{FF2B5EF4-FFF2-40B4-BE49-F238E27FC236}">
                  <a16:creationId xmlns:a16="http://schemas.microsoft.com/office/drawing/2014/main" id="{0FD1EF5B-12F9-4D16-BDDB-C7C8468D6D1A}"/>
                </a:ext>
              </a:extLst>
            </p:cNvPr>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6;p22">
              <a:extLst>
                <a:ext uri="{FF2B5EF4-FFF2-40B4-BE49-F238E27FC236}">
                  <a16:creationId xmlns:a16="http://schemas.microsoft.com/office/drawing/2014/main" id="{F9EE0CD8-7BB7-4D80-BEEE-A10B1F3FAAD0}"/>
                </a:ext>
              </a:extLst>
            </p:cNvPr>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4" name="Google Shape;601;p22">
            <a:extLst>
              <a:ext uri="{FF2B5EF4-FFF2-40B4-BE49-F238E27FC236}">
                <a16:creationId xmlns:a16="http://schemas.microsoft.com/office/drawing/2014/main" id="{4816B078-4B21-4C50-A9F4-0E132D6EE1DE}"/>
              </a:ext>
            </a:extLst>
          </p:cNvPr>
          <p:cNvSpPr txBox="1">
            <a:spLocks/>
          </p:cNvSpPr>
          <p:nvPr/>
        </p:nvSpPr>
        <p:spPr>
          <a:xfrm>
            <a:off x="800987" y="4010693"/>
            <a:ext cx="3637576" cy="117395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0">
              <a:buNone/>
            </a:pPr>
            <a:r>
              <a:rPr lang="en-US" sz="2800" b="1" dirty="0">
                <a:solidFill>
                  <a:srgbClr val="000000"/>
                </a:solidFill>
                <a:effectLst/>
                <a:latin typeface="Times New Roman" panose="02020603050405020304" pitchFamily="18" charset="0"/>
                <a:ea typeface="Times New Roman" panose="02020603050405020304" pitchFamily="18" charset="0"/>
              </a:rPr>
              <a:t>MẠNG BỘ NHỚ 	DÀI NGẮN </a:t>
            </a:r>
            <a:endParaRPr lang="en-US" sz="2800" dirty="0">
              <a:effectLst/>
              <a:latin typeface="Times New Roman" panose="02020603050405020304" pitchFamily="18" charset="0"/>
              <a:ea typeface="Times New Roman" panose="02020603050405020304" pitchFamily="18" charset="0"/>
            </a:endParaRPr>
          </a:p>
        </p:txBody>
      </p:sp>
      <p:sp>
        <p:nvSpPr>
          <p:cNvPr id="15" name="Google Shape;592;p22">
            <a:extLst>
              <a:ext uri="{FF2B5EF4-FFF2-40B4-BE49-F238E27FC236}">
                <a16:creationId xmlns:a16="http://schemas.microsoft.com/office/drawing/2014/main" id="{C8F7EACA-5E5C-4082-A68F-B68EC627B234}"/>
              </a:ext>
            </a:extLst>
          </p:cNvPr>
          <p:cNvSpPr/>
          <p:nvPr/>
        </p:nvSpPr>
        <p:spPr>
          <a:xfrm>
            <a:off x="7654546" y="1996985"/>
            <a:ext cx="1205488" cy="906356"/>
          </a:xfrm>
          <a:custGeom>
            <a:avLst/>
            <a:gdLst/>
            <a:ahLst/>
            <a:cxnLst/>
            <a:rect l="l" t="t" r="r" b="b"/>
            <a:pathLst>
              <a:path w="21541" h="20955" extrusionOk="0">
                <a:moveTo>
                  <a:pt x="10380" y="1271"/>
                </a:moveTo>
                <a:cubicBezTo>
                  <a:pt x="10686" y="1271"/>
                  <a:pt x="10990" y="1334"/>
                  <a:pt x="11297" y="1350"/>
                </a:cubicBezTo>
                <a:cubicBezTo>
                  <a:pt x="12423" y="1411"/>
                  <a:pt x="13557" y="1522"/>
                  <a:pt x="14572" y="2027"/>
                </a:cubicBezTo>
                <a:cubicBezTo>
                  <a:pt x="15560" y="2518"/>
                  <a:pt x="16321" y="3332"/>
                  <a:pt x="17086" y="4124"/>
                </a:cubicBezTo>
                <a:cubicBezTo>
                  <a:pt x="17666" y="4726"/>
                  <a:pt x="18177" y="5369"/>
                  <a:pt x="18616" y="6078"/>
                </a:cubicBezTo>
                <a:cubicBezTo>
                  <a:pt x="19101" y="6865"/>
                  <a:pt x="19596" y="7620"/>
                  <a:pt x="19750" y="8581"/>
                </a:cubicBezTo>
                <a:cubicBezTo>
                  <a:pt x="19984" y="10037"/>
                  <a:pt x="19926" y="11472"/>
                  <a:pt x="19568" y="12875"/>
                </a:cubicBezTo>
                <a:cubicBezTo>
                  <a:pt x="19371" y="13651"/>
                  <a:pt x="18939" y="14348"/>
                  <a:pt x="18455" y="15033"/>
                </a:cubicBezTo>
                <a:cubicBezTo>
                  <a:pt x="18082" y="15557"/>
                  <a:pt x="17590" y="16027"/>
                  <a:pt x="17332" y="16647"/>
                </a:cubicBezTo>
                <a:cubicBezTo>
                  <a:pt x="17210" y="16943"/>
                  <a:pt x="16847" y="17036"/>
                  <a:pt x="16614" y="17250"/>
                </a:cubicBezTo>
                <a:cubicBezTo>
                  <a:pt x="15995" y="17816"/>
                  <a:pt x="15281" y="18277"/>
                  <a:pt x="14489" y="18633"/>
                </a:cubicBezTo>
                <a:cubicBezTo>
                  <a:pt x="13772" y="18956"/>
                  <a:pt x="13062" y="19125"/>
                  <a:pt x="12286" y="19223"/>
                </a:cubicBezTo>
                <a:cubicBezTo>
                  <a:pt x="11373" y="19339"/>
                  <a:pt x="10481" y="19499"/>
                  <a:pt x="9544" y="19499"/>
                </a:cubicBezTo>
                <a:cubicBezTo>
                  <a:pt x="9530" y="19499"/>
                  <a:pt x="9516" y="19499"/>
                  <a:pt x="9502" y="19499"/>
                </a:cubicBezTo>
                <a:cubicBezTo>
                  <a:pt x="8528" y="19495"/>
                  <a:pt x="7621" y="19191"/>
                  <a:pt x="6670" y="19111"/>
                </a:cubicBezTo>
                <a:cubicBezTo>
                  <a:pt x="6220" y="19073"/>
                  <a:pt x="5757" y="18589"/>
                  <a:pt x="5403" y="18213"/>
                </a:cubicBezTo>
                <a:cubicBezTo>
                  <a:pt x="4823" y="17598"/>
                  <a:pt x="4264" y="16952"/>
                  <a:pt x="3708" y="16314"/>
                </a:cubicBezTo>
                <a:cubicBezTo>
                  <a:pt x="3264" y="15802"/>
                  <a:pt x="2848" y="15294"/>
                  <a:pt x="2569" y="14698"/>
                </a:cubicBezTo>
                <a:cubicBezTo>
                  <a:pt x="2024" y="13538"/>
                  <a:pt x="1460" y="12373"/>
                  <a:pt x="1384" y="11032"/>
                </a:cubicBezTo>
                <a:cubicBezTo>
                  <a:pt x="1371" y="10207"/>
                  <a:pt x="1572" y="9394"/>
                  <a:pt x="1807" y="8604"/>
                </a:cubicBezTo>
                <a:cubicBezTo>
                  <a:pt x="2086" y="7660"/>
                  <a:pt x="2432" y="6700"/>
                  <a:pt x="3043" y="5933"/>
                </a:cubicBezTo>
                <a:cubicBezTo>
                  <a:pt x="3694" y="5116"/>
                  <a:pt x="4208" y="4176"/>
                  <a:pt x="5135" y="3562"/>
                </a:cubicBezTo>
                <a:cubicBezTo>
                  <a:pt x="5513" y="3311"/>
                  <a:pt x="5827" y="2918"/>
                  <a:pt x="6252" y="2686"/>
                </a:cubicBezTo>
                <a:cubicBezTo>
                  <a:pt x="6882" y="2342"/>
                  <a:pt x="7511" y="2007"/>
                  <a:pt x="8226" y="1848"/>
                </a:cubicBezTo>
                <a:cubicBezTo>
                  <a:pt x="8759" y="1732"/>
                  <a:pt x="9282" y="1574"/>
                  <a:pt x="9791" y="1375"/>
                </a:cubicBezTo>
                <a:cubicBezTo>
                  <a:pt x="9990" y="1296"/>
                  <a:pt x="10185" y="1271"/>
                  <a:pt x="10380" y="1271"/>
                </a:cubicBezTo>
                <a:close/>
                <a:moveTo>
                  <a:pt x="10799" y="1"/>
                </a:moveTo>
                <a:cubicBezTo>
                  <a:pt x="10727" y="1"/>
                  <a:pt x="10655" y="13"/>
                  <a:pt x="10584" y="42"/>
                </a:cubicBezTo>
                <a:cubicBezTo>
                  <a:pt x="10009" y="278"/>
                  <a:pt x="9375" y="91"/>
                  <a:pt x="8808" y="317"/>
                </a:cubicBezTo>
                <a:cubicBezTo>
                  <a:pt x="8754" y="261"/>
                  <a:pt x="8708" y="240"/>
                  <a:pt x="8667" y="240"/>
                </a:cubicBezTo>
                <a:cubicBezTo>
                  <a:pt x="8575" y="240"/>
                  <a:pt x="8504" y="341"/>
                  <a:pt x="8416" y="390"/>
                </a:cubicBezTo>
                <a:cubicBezTo>
                  <a:pt x="8052" y="594"/>
                  <a:pt x="7699" y="853"/>
                  <a:pt x="7306" y="961"/>
                </a:cubicBezTo>
                <a:cubicBezTo>
                  <a:pt x="6103" y="1289"/>
                  <a:pt x="5153" y="2041"/>
                  <a:pt x="4241" y="2808"/>
                </a:cubicBezTo>
                <a:cubicBezTo>
                  <a:pt x="3275" y="3620"/>
                  <a:pt x="2469" y="4600"/>
                  <a:pt x="1773" y="5672"/>
                </a:cubicBezTo>
                <a:cubicBezTo>
                  <a:pt x="1011" y="6846"/>
                  <a:pt x="733" y="8177"/>
                  <a:pt x="353" y="9481"/>
                </a:cubicBezTo>
                <a:cubicBezTo>
                  <a:pt x="1" y="10694"/>
                  <a:pt x="427" y="11817"/>
                  <a:pt x="670" y="12973"/>
                </a:cubicBezTo>
                <a:cubicBezTo>
                  <a:pt x="755" y="13377"/>
                  <a:pt x="957" y="13705"/>
                  <a:pt x="1085" y="14072"/>
                </a:cubicBezTo>
                <a:cubicBezTo>
                  <a:pt x="1301" y="14691"/>
                  <a:pt x="1405" y="15338"/>
                  <a:pt x="1968" y="15786"/>
                </a:cubicBezTo>
                <a:cubicBezTo>
                  <a:pt x="2086" y="15880"/>
                  <a:pt x="2254" y="16065"/>
                  <a:pt x="2223" y="16275"/>
                </a:cubicBezTo>
                <a:cubicBezTo>
                  <a:pt x="2188" y="16525"/>
                  <a:pt x="2279" y="16645"/>
                  <a:pt x="2528" y="16654"/>
                </a:cubicBezTo>
                <a:cubicBezTo>
                  <a:pt x="2795" y="16663"/>
                  <a:pt x="2823" y="16922"/>
                  <a:pt x="2885" y="17076"/>
                </a:cubicBezTo>
                <a:cubicBezTo>
                  <a:pt x="3254" y="17993"/>
                  <a:pt x="3963" y="18664"/>
                  <a:pt x="4684" y="19241"/>
                </a:cubicBezTo>
                <a:cubicBezTo>
                  <a:pt x="5224" y="19675"/>
                  <a:pt x="5899" y="20012"/>
                  <a:pt x="6632" y="20218"/>
                </a:cubicBezTo>
                <a:cubicBezTo>
                  <a:pt x="7431" y="20443"/>
                  <a:pt x="8204" y="20761"/>
                  <a:pt x="9041" y="20827"/>
                </a:cubicBezTo>
                <a:cubicBezTo>
                  <a:pt x="9525" y="20864"/>
                  <a:pt x="10024" y="20954"/>
                  <a:pt x="10505" y="20954"/>
                </a:cubicBezTo>
                <a:cubicBezTo>
                  <a:pt x="10680" y="20954"/>
                  <a:pt x="10852" y="20943"/>
                  <a:pt x="11021" y="20912"/>
                </a:cubicBezTo>
                <a:cubicBezTo>
                  <a:pt x="12688" y="20610"/>
                  <a:pt x="14399" y="20410"/>
                  <a:pt x="15888" y="19478"/>
                </a:cubicBezTo>
                <a:cubicBezTo>
                  <a:pt x="16547" y="19067"/>
                  <a:pt x="17225" y="18662"/>
                  <a:pt x="17756" y="18104"/>
                </a:cubicBezTo>
                <a:cubicBezTo>
                  <a:pt x="18284" y="17549"/>
                  <a:pt x="18700" y="16886"/>
                  <a:pt x="19148" y="16258"/>
                </a:cubicBezTo>
                <a:cubicBezTo>
                  <a:pt x="19286" y="16061"/>
                  <a:pt x="19312" y="15753"/>
                  <a:pt x="19485" y="15619"/>
                </a:cubicBezTo>
                <a:cubicBezTo>
                  <a:pt x="20144" y="15106"/>
                  <a:pt x="20516" y="14343"/>
                  <a:pt x="20738" y="13647"/>
                </a:cubicBezTo>
                <a:cubicBezTo>
                  <a:pt x="21268" y="11996"/>
                  <a:pt x="21541" y="10298"/>
                  <a:pt x="21107" y="8513"/>
                </a:cubicBezTo>
                <a:cubicBezTo>
                  <a:pt x="20928" y="7778"/>
                  <a:pt x="20725" y="7011"/>
                  <a:pt x="20499" y="6310"/>
                </a:cubicBezTo>
                <a:cubicBezTo>
                  <a:pt x="20254" y="5548"/>
                  <a:pt x="19604" y="4869"/>
                  <a:pt x="19087" y="4197"/>
                </a:cubicBezTo>
                <a:cubicBezTo>
                  <a:pt x="18280" y="3147"/>
                  <a:pt x="17121" y="2454"/>
                  <a:pt x="16070" y="1659"/>
                </a:cubicBezTo>
                <a:cubicBezTo>
                  <a:pt x="15430" y="1174"/>
                  <a:pt x="14692" y="917"/>
                  <a:pt x="13946" y="677"/>
                </a:cubicBezTo>
                <a:cubicBezTo>
                  <a:pt x="13430" y="511"/>
                  <a:pt x="12993" y="167"/>
                  <a:pt x="12399" y="156"/>
                </a:cubicBezTo>
                <a:cubicBezTo>
                  <a:pt x="12394" y="156"/>
                  <a:pt x="12390" y="156"/>
                  <a:pt x="12386" y="156"/>
                </a:cubicBezTo>
                <a:cubicBezTo>
                  <a:pt x="12166" y="156"/>
                  <a:pt x="11974" y="273"/>
                  <a:pt x="11741" y="273"/>
                </a:cubicBezTo>
                <a:cubicBezTo>
                  <a:pt x="11665" y="273"/>
                  <a:pt x="11585" y="260"/>
                  <a:pt x="11497" y="227"/>
                </a:cubicBezTo>
                <a:cubicBezTo>
                  <a:pt x="11300" y="151"/>
                  <a:pt x="11052" y="1"/>
                  <a:pt x="107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C2B3F"/>
              </a:solidFill>
            </a:endParaRPr>
          </a:p>
        </p:txBody>
      </p:sp>
      <p:sp>
        <p:nvSpPr>
          <p:cNvPr id="17" name="Google Shape;590;p22">
            <a:extLst>
              <a:ext uri="{FF2B5EF4-FFF2-40B4-BE49-F238E27FC236}">
                <a16:creationId xmlns:a16="http://schemas.microsoft.com/office/drawing/2014/main" id="{D0B6059A-4E42-417A-B46D-0FF654AB7440}"/>
              </a:ext>
            </a:extLst>
          </p:cNvPr>
          <p:cNvSpPr txBox="1">
            <a:spLocks/>
          </p:cNvSpPr>
          <p:nvPr/>
        </p:nvSpPr>
        <p:spPr>
          <a:xfrm>
            <a:off x="7301940" y="2087019"/>
            <a:ext cx="1910700" cy="792600"/>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GB" sz="2900" b="1" dirty="0"/>
              <a:t>02</a:t>
            </a:r>
          </a:p>
        </p:txBody>
      </p:sp>
      <p:grpSp>
        <p:nvGrpSpPr>
          <p:cNvPr id="18" name="Google Shape;594;p22">
            <a:extLst>
              <a:ext uri="{FF2B5EF4-FFF2-40B4-BE49-F238E27FC236}">
                <a16:creationId xmlns:a16="http://schemas.microsoft.com/office/drawing/2014/main" id="{31DF4990-B632-4891-AC78-46DCE3B5CA4E}"/>
              </a:ext>
            </a:extLst>
          </p:cNvPr>
          <p:cNvGrpSpPr/>
          <p:nvPr/>
        </p:nvGrpSpPr>
        <p:grpSpPr>
          <a:xfrm flipH="1">
            <a:off x="8173930" y="3059992"/>
            <a:ext cx="218896" cy="906343"/>
            <a:chOff x="3270375" y="3436275"/>
            <a:chExt cx="218918" cy="577215"/>
          </a:xfrm>
        </p:grpSpPr>
        <p:sp>
          <p:nvSpPr>
            <p:cNvPr id="19" name="Google Shape;595;p22">
              <a:extLst>
                <a:ext uri="{FF2B5EF4-FFF2-40B4-BE49-F238E27FC236}">
                  <a16:creationId xmlns:a16="http://schemas.microsoft.com/office/drawing/2014/main" id="{44F811BD-61FF-472E-8961-DDC2C64A1B4D}"/>
                </a:ext>
              </a:extLst>
            </p:cNvPr>
            <p:cNvSpPr/>
            <p:nvPr/>
          </p:nvSpPr>
          <p:spPr>
            <a:xfrm>
              <a:off x="3270375" y="3436275"/>
              <a:ext cx="218918" cy="577215"/>
            </a:xfrm>
            <a:custGeom>
              <a:avLst/>
              <a:gdLst/>
              <a:ahLst/>
              <a:cxnLst/>
              <a:rect l="l" t="t" r="r" b="b"/>
              <a:pathLst>
                <a:path w="14956" h="39434" extrusionOk="0">
                  <a:moveTo>
                    <a:pt x="5006" y="1930"/>
                  </a:moveTo>
                  <a:lnTo>
                    <a:pt x="5006" y="1931"/>
                  </a:lnTo>
                  <a:cubicBezTo>
                    <a:pt x="5256" y="2638"/>
                    <a:pt x="5658" y="3258"/>
                    <a:pt x="5824" y="3950"/>
                  </a:cubicBezTo>
                  <a:cubicBezTo>
                    <a:pt x="5971" y="4557"/>
                    <a:pt x="6397" y="4810"/>
                    <a:pt x="6833" y="4810"/>
                  </a:cubicBezTo>
                  <a:cubicBezTo>
                    <a:pt x="7138" y="4810"/>
                    <a:pt x="7449" y="4686"/>
                    <a:pt x="7673" y="4472"/>
                  </a:cubicBezTo>
                  <a:cubicBezTo>
                    <a:pt x="8319" y="3855"/>
                    <a:pt x="9163" y="3816"/>
                    <a:pt x="9944" y="3626"/>
                  </a:cubicBezTo>
                  <a:cubicBezTo>
                    <a:pt x="10118" y="3583"/>
                    <a:pt x="10268" y="3421"/>
                    <a:pt x="10478" y="3421"/>
                  </a:cubicBezTo>
                  <a:cubicBezTo>
                    <a:pt x="10537" y="3421"/>
                    <a:pt x="10600" y="3433"/>
                    <a:pt x="10670" y="3465"/>
                  </a:cubicBezTo>
                  <a:cubicBezTo>
                    <a:pt x="10429" y="4028"/>
                    <a:pt x="10213" y="4615"/>
                    <a:pt x="9932" y="5172"/>
                  </a:cubicBezTo>
                  <a:cubicBezTo>
                    <a:pt x="9216" y="6594"/>
                    <a:pt x="8813" y="8123"/>
                    <a:pt x="8199" y="9577"/>
                  </a:cubicBezTo>
                  <a:cubicBezTo>
                    <a:pt x="7821" y="10469"/>
                    <a:pt x="7713" y="11424"/>
                    <a:pt x="7407" y="12335"/>
                  </a:cubicBezTo>
                  <a:cubicBezTo>
                    <a:pt x="7184" y="12992"/>
                    <a:pt x="7310" y="13746"/>
                    <a:pt x="7204" y="14446"/>
                  </a:cubicBezTo>
                  <a:cubicBezTo>
                    <a:pt x="7054" y="15437"/>
                    <a:pt x="7006" y="16439"/>
                    <a:pt x="7060" y="17439"/>
                  </a:cubicBezTo>
                  <a:cubicBezTo>
                    <a:pt x="7126" y="18636"/>
                    <a:pt x="6919" y="19837"/>
                    <a:pt x="7204" y="21038"/>
                  </a:cubicBezTo>
                  <a:cubicBezTo>
                    <a:pt x="7303" y="21458"/>
                    <a:pt x="7381" y="21930"/>
                    <a:pt x="7377" y="22373"/>
                  </a:cubicBezTo>
                  <a:cubicBezTo>
                    <a:pt x="7371" y="23073"/>
                    <a:pt x="7701" y="23695"/>
                    <a:pt x="7802" y="24372"/>
                  </a:cubicBezTo>
                  <a:cubicBezTo>
                    <a:pt x="7979" y="25565"/>
                    <a:pt x="8288" y="26757"/>
                    <a:pt x="8812" y="27877"/>
                  </a:cubicBezTo>
                  <a:cubicBezTo>
                    <a:pt x="9314" y="28948"/>
                    <a:pt x="9759" y="30045"/>
                    <a:pt x="10482" y="31015"/>
                  </a:cubicBezTo>
                  <a:cubicBezTo>
                    <a:pt x="10683" y="31286"/>
                    <a:pt x="10867" y="31428"/>
                    <a:pt x="11061" y="31428"/>
                  </a:cubicBezTo>
                  <a:cubicBezTo>
                    <a:pt x="11231" y="31428"/>
                    <a:pt x="11409" y="31318"/>
                    <a:pt x="11613" y="31093"/>
                  </a:cubicBezTo>
                  <a:cubicBezTo>
                    <a:pt x="11924" y="30747"/>
                    <a:pt x="12361" y="30632"/>
                    <a:pt x="12767" y="30494"/>
                  </a:cubicBezTo>
                  <a:cubicBezTo>
                    <a:pt x="12840" y="30469"/>
                    <a:pt x="12909" y="30458"/>
                    <a:pt x="12974" y="30458"/>
                  </a:cubicBezTo>
                  <a:cubicBezTo>
                    <a:pt x="13252" y="30458"/>
                    <a:pt x="13433" y="30678"/>
                    <a:pt x="13433" y="30998"/>
                  </a:cubicBezTo>
                  <a:cubicBezTo>
                    <a:pt x="13433" y="31950"/>
                    <a:pt x="13460" y="32906"/>
                    <a:pt x="13369" y="33853"/>
                  </a:cubicBezTo>
                  <a:cubicBezTo>
                    <a:pt x="13237" y="35219"/>
                    <a:pt x="12868" y="36543"/>
                    <a:pt x="12355" y="37828"/>
                  </a:cubicBezTo>
                  <a:cubicBezTo>
                    <a:pt x="12299" y="37970"/>
                    <a:pt x="12273" y="38090"/>
                    <a:pt x="12085" y="38104"/>
                  </a:cubicBezTo>
                  <a:cubicBezTo>
                    <a:pt x="11730" y="38131"/>
                    <a:pt x="11359" y="38229"/>
                    <a:pt x="11012" y="38229"/>
                  </a:cubicBezTo>
                  <a:cubicBezTo>
                    <a:pt x="10910" y="38229"/>
                    <a:pt x="10811" y="38220"/>
                    <a:pt x="10714" y="38199"/>
                  </a:cubicBezTo>
                  <a:cubicBezTo>
                    <a:pt x="9313" y="37891"/>
                    <a:pt x="7873" y="37706"/>
                    <a:pt x="6527" y="37217"/>
                  </a:cubicBezTo>
                  <a:cubicBezTo>
                    <a:pt x="5868" y="36978"/>
                    <a:pt x="5153" y="36791"/>
                    <a:pt x="4614" y="36306"/>
                  </a:cubicBezTo>
                  <a:cubicBezTo>
                    <a:pt x="4296" y="36022"/>
                    <a:pt x="4156" y="35784"/>
                    <a:pt x="4614" y="35462"/>
                  </a:cubicBezTo>
                  <a:cubicBezTo>
                    <a:pt x="5181" y="35063"/>
                    <a:pt x="5573" y="34467"/>
                    <a:pt x="6206" y="34131"/>
                  </a:cubicBezTo>
                  <a:cubicBezTo>
                    <a:pt x="6333" y="34063"/>
                    <a:pt x="6438" y="33998"/>
                    <a:pt x="6340" y="33863"/>
                  </a:cubicBezTo>
                  <a:cubicBezTo>
                    <a:pt x="6101" y="33524"/>
                    <a:pt x="6066" y="33127"/>
                    <a:pt x="5933" y="32767"/>
                  </a:cubicBezTo>
                  <a:cubicBezTo>
                    <a:pt x="5769" y="32323"/>
                    <a:pt x="5664" y="31818"/>
                    <a:pt x="5392" y="31436"/>
                  </a:cubicBezTo>
                  <a:cubicBezTo>
                    <a:pt x="4882" y="30720"/>
                    <a:pt x="4675" y="29901"/>
                    <a:pt x="4328" y="29133"/>
                  </a:cubicBezTo>
                  <a:cubicBezTo>
                    <a:pt x="3817" y="27997"/>
                    <a:pt x="3460" y="26803"/>
                    <a:pt x="3025" y="25638"/>
                  </a:cubicBezTo>
                  <a:cubicBezTo>
                    <a:pt x="2588" y="24465"/>
                    <a:pt x="2214" y="23281"/>
                    <a:pt x="1944" y="22069"/>
                  </a:cubicBezTo>
                  <a:cubicBezTo>
                    <a:pt x="1666" y="20820"/>
                    <a:pt x="1457" y="19561"/>
                    <a:pt x="1379" y="18278"/>
                  </a:cubicBezTo>
                  <a:cubicBezTo>
                    <a:pt x="1296" y="16911"/>
                    <a:pt x="1233" y="15546"/>
                    <a:pt x="1379" y="14187"/>
                  </a:cubicBezTo>
                  <a:cubicBezTo>
                    <a:pt x="1454" y="13484"/>
                    <a:pt x="1617" y="12782"/>
                    <a:pt x="1706" y="12083"/>
                  </a:cubicBezTo>
                  <a:cubicBezTo>
                    <a:pt x="1839" y="11030"/>
                    <a:pt x="2018" y="9989"/>
                    <a:pt x="2287" y="8969"/>
                  </a:cubicBezTo>
                  <a:cubicBezTo>
                    <a:pt x="2634" y="7649"/>
                    <a:pt x="3027" y="6344"/>
                    <a:pt x="3598" y="5078"/>
                  </a:cubicBezTo>
                  <a:cubicBezTo>
                    <a:pt x="4003" y="4180"/>
                    <a:pt x="4528" y="3317"/>
                    <a:pt x="4778" y="2353"/>
                  </a:cubicBezTo>
                  <a:cubicBezTo>
                    <a:pt x="4818" y="2204"/>
                    <a:pt x="4929" y="2071"/>
                    <a:pt x="5006" y="1930"/>
                  </a:cubicBezTo>
                  <a:close/>
                  <a:moveTo>
                    <a:pt x="5247" y="1"/>
                  </a:moveTo>
                  <a:cubicBezTo>
                    <a:pt x="5196" y="1"/>
                    <a:pt x="5141" y="18"/>
                    <a:pt x="5080" y="59"/>
                  </a:cubicBezTo>
                  <a:cubicBezTo>
                    <a:pt x="4765" y="270"/>
                    <a:pt x="4406" y="440"/>
                    <a:pt x="4248" y="822"/>
                  </a:cubicBezTo>
                  <a:cubicBezTo>
                    <a:pt x="4007" y="1412"/>
                    <a:pt x="3605" y="1925"/>
                    <a:pt x="3308" y="2493"/>
                  </a:cubicBezTo>
                  <a:cubicBezTo>
                    <a:pt x="2962" y="3155"/>
                    <a:pt x="2699" y="3847"/>
                    <a:pt x="2364" y="4513"/>
                  </a:cubicBezTo>
                  <a:cubicBezTo>
                    <a:pt x="1934" y="5365"/>
                    <a:pt x="1729" y="6281"/>
                    <a:pt x="1556" y="7214"/>
                  </a:cubicBezTo>
                  <a:cubicBezTo>
                    <a:pt x="1382" y="8142"/>
                    <a:pt x="1020" y="9023"/>
                    <a:pt x="883" y="9980"/>
                  </a:cubicBezTo>
                  <a:cubicBezTo>
                    <a:pt x="679" y="11392"/>
                    <a:pt x="327" y="12782"/>
                    <a:pt x="256" y="14219"/>
                  </a:cubicBezTo>
                  <a:cubicBezTo>
                    <a:pt x="207" y="15215"/>
                    <a:pt x="170" y="16213"/>
                    <a:pt x="124" y="17210"/>
                  </a:cubicBezTo>
                  <a:cubicBezTo>
                    <a:pt x="113" y="17475"/>
                    <a:pt x="309" y="17693"/>
                    <a:pt x="235" y="17973"/>
                  </a:cubicBezTo>
                  <a:cubicBezTo>
                    <a:pt x="1" y="18856"/>
                    <a:pt x="395" y="19707"/>
                    <a:pt x="442" y="20578"/>
                  </a:cubicBezTo>
                  <a:cubicBezTo>
                    <a:pt x="476" y="21233"/>
                    <a:pt x="635" y="21888"/>
                    <a:pt x="724" y="22532"/>
                  </a:cubicBezTo>
                  <a:cubicBezTo>
                    <a:pt x="819" y="23229"/>
                    <a:pt x="958" y="23935"/>
                    <a:pt x="1160" y="24582"/>
                  </a:cubicBezTo>
                  <a:cubicBezTo>
                    <a:pt x="1448" y="25511"/>
                    <a:pt x="1763" y="26439"/>
                    <a:pt x="2093" y="27359"/>
                  </a:cubicBezTo>
                  <a:cubicBezTo>
                    <a:pt x="2231" y="27745"/>
                    <a:pt x="2290" y="28162"/>
                    <a:pt x="2452" y="28520"/>
                  </a:cubicBezTo>
                  <a:cubicBezTo>
                    <a:pt x="2757" y="29190"/>
                    <a:pt x="2986" y="29890"/>
                    <a:pt x="3400" y="30529"/>
                  </a:cubicBezTo>
                  <a:cubicBezTo>
                    <a:pt x="3925" y="31338"/>
                    <a:pt x="4196" y="32309"/>
                    <a:pt x="4888" y="33006"/>
                  </a:cubicBezTo>
                  <a:cubicBezTo>
                    <a:pt x="5378" y="33499"/>
                    <a:pt x="5208" y="33681"/>
                    <a:pt x="4763" y="34014"/>
                  </a:cubicBezTo>
                  <a:cubicBezTo>
                    <a:pt x="4262" y="34389"/>
                    <a:pt x="3617" y="34645"/>
                    <a:pt x="3323" y="35216"/>
                  </a:cubicBezTo>
                  <a:cubicBezTo>
                    <a:pt x="2746" y="36333"/>
                    <a:pt x="3372" y="37232"/>
                    <a:pt x="4575" y="37692"/>
                  </a:cubicBezTo>
                  <a:cubicBezTo>
                    <a:pt x="5150" y="37912"/>
                    <a:pt x="5765" y="38066"/>
                    <a:pt x="6325" y="38291"/>
                  </a:cubicBezTo>
                  <a:cubicBezTo>
                    <a:pt x="7219" y="38649"/>
                    <a:pt x="9523" y="39433"/>
                    <a:pt x="11215" y="39433"/>
                  </a:cubicBezTo>
                  <a:cubicBezTo>
                    <a:pt x="11277" y="39433"/>
                    <a:pt x="11338" y="39432"/>
                    <a:pt x="11398" y="39430"/>
                  </a:cubicBezTo>
                  <a:cubicBezTo>
                    <a:pt x="11987" y="39408"/>
                    <a:pt x="12489" y="39280"/>
                    <a:pt x="12809" y="38988"/>
                  </a:cubicBezTo>
                  <a:cubicBezTo>
                    <a:pt x="13687" y="38186"/>
                    <a:pt x="14348" y="36173"/>
                    <a:pt x="14503" y="35024"/>
                  </a:cubicBezTo>
                  <a:cubicBezTo>
                    <a:pt x="14735" y="33320"/>
                    <a:pt x="14955" y="31600"/>
                    <a:pt x="14635" y="29867"/>
                  </a:cubicBezTo>
                  <a:cubicBezTo>
                    <a:pt x="14547" y="29393"/>
                    <a:pt x="14291" y="29052"/>
                    <a:pt x="13906" y="28907"/>
                  </a:cubicBezTo>
                  <a:cubicBezTo>
                    <a:pt x="13762" y="28852"/>
                    <a:pt x="13613" y="28827"/>
                    <a:pt x="13466" y="28827"/>
                  </a:cubicBezTo>
                  <a:cubicBezTo>
                    <a:pt x="13081" y="28827"/>
                    <a:pt x="12708" y="29003"/>
                    <a:pt x="12477" y="29299"/>
                  </a:cubicBezTo>
                  <a:cubicBezTo>
                    <a:pt x="12230" y="29615"/>
                    <a:pt x="11781" y="29587"/>
                    <a:pt x="11593" y="29944"/>
                  </a:cubicBezTo>
                  <a:cubicBezTo>
                    <a:pt x="11571" y="29986"/>
                    <a:pt x="11529" y="30003"/>
                    <a:pt x="11481" y="30003"/>
                  </a:cubicBezTo>
                  <a:cubicBezTo>
                    <a:pt x="11378" y="30003"/>
                    <a:pt x="11248" y="29922"/>
                    <a:pt x="11234" y="29840"/>
                  </a:cubicBezTo>
                  <a:cubicBezTo>
                    <a:pt x="11126" y="29207"/>
                    <a:pt x="10546" y="28826"/>
                    <a:pt x="10333" y="28244"/>
                  </a:cubicBezTo>
                  <a:cubicBezTo>
                    <a:pt x="9975" y="27270"/>
                    <a:pt x="9567" y="26321"/>
                    <a:pt x="9273" y="25318"/>
                  </a:cubicBezTo>
                  <a:cubicBezTo>
                    <a:pt x="8954" y="24225"/>
                    <a:pt x="8824" y="23110"/>
                    <a:pt x="8534" y="22020"/>
                  </a:cubicBezTo>
                  <a:cubicBezTo>
                    <a:pt x="8308" y="21170"/>
                    <a:pt x="8439" y="20280"/>
                    <a:pt x="8298" y="19443"/>
                  </a:cubicBezTo>
                  <a:cubicBezTo>
                    <a:pt x="8073" y="18105"/>
                    <a:pt x="8290" y="16802"/>
                    <a:pt x="8310" y="15487"/>
                  </a:cubicBezTo>
                  <a:cubicBezTo>
                    <a:pt x="8332" y="14114"/>
                    <a:pt x="8629" y="12763"/>
                    <a:pt x="8874" y="11414"/>
                  </a:cubicBezTo>
                  <a:cubicBezTo>
                    <a:pt x="9017" y="10627"/>
                    <a:pt x="9194" y="9820"/>
                    <a:pt x="9544" y="9103"/>
                  </a:cubicBezTo>
                  <a:cubicBezTo>
                    <a:pt x="9886" y="8399"/>
                    <a:pt x="10125" y="7667"/>
                    <a:pt x="10421" y="6951"/>
                  </a:cubicBezTo>
                  <a:cubicBezTo>
                    <a:pt x="10944" y="5686"/>
                    <a:pt x="11428" y="4405"/>
                    <a:pt x="11978" y="3151"/>
                  </a:cubicBezTo>
                  <a:cubicBezTo>
                    <a:pt x="12187" y="2673"/>
                    <a:pt x="11919" y="1970"/>
                    <a:pt x="11440" y="1970"/>
                  </a:cubicBezTo>
                  <a:cubicBezTo>
                    <a:pt x="11406" y="1970"/>
                    <a:pt x="11370" y="1973"/>
                    <a:pt x="11334" y="1981"/>
                  </a:cubicBezTo>
                  <a:cubicBezTo>
                    <a:pt x="10129" y="2230"/>
                    <a:pt x="8904" y="2522"/>
                    <a:pt x="7791" y="3008"/>
                  </a:cubicBezTo>
                  <a:cubicBezTo>
                    <a:pt x="7431" y="3165"/>
                    <a:pt x="7230" y="3268"/>
                    <a:pt x="7093" y="3268"/>
                  </a:cubicBezTo>
                  <a:cubicBezTo>
                    <a:pt x="6912" y="3268"/>
                    <a:pt x="6842" y="3090"/>
                    <a:pt x="6669" y="2622"/>
                  </a:cubicBezTo>
                  <a:cubicBezTo>
                    <a:pt x="6369" y="1812"/>
                    <a:pt x="6227" y="927"/>
                    <a:pt x="5599" y="236"/>
                  </a:cubicBezTo>
                  <a:cubicBezTo>
                    <a:pt x="5486" y="112"/>
                    <a:pt x="5378" y="1"/>
                    <a:pt x="524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6;p22">
              <a:extLst>
                <a:ext uri="{FF2B5EF4-FFF2-40B4-BE49-F238E27FC236}">
                  <a16:creationId xmlns:a16="http://schemas.microsoft.com/office/drawing/2014/main" id="{EC714C1A-0C1C-41CF-A64B-1373CC9AA955}"/>
                </a:ext>
              </a:extLst>
            </p:cNvPr>
            <p:cNvSpPr/>
            <p:nvPr/>
          </p:nvSpPr>
          <p:spPr>
            <a:xfrm>
              <a:off x="3288423" y="3464525"/>
              <a:ext cx="178987" cy="531341"/>
            </a:xfrm>
            <a:custGeom>
              <a:avLst/>
              <a:gdLst/>
              <a:ahLst/>
              <a:cxnLst/>
              <a:rect l="l" t="t" r="r" b="b"/>
              <a:pathLst>
                <a:path w="12228" h="36300" extrusionOk="0">
                  <a:moveTo>
                    <a:pt x="3773" y="1"/>
                  </a:moveTo>
                  <a:cubicBezTo>
                    <a:pt x="3696" y="141"/>
                    <a:pt x="3585" y="274"/>
                    <a:pt x="3545" y="425"/>
                  </a:cubicBezTo>
                  <a:cubicBezTo>
                    <a:pt x="3295" y="1387"/>
                    <a:pt x="2770" y="2250"/>
                    <a:pt x="2365" y="3148"/>
                  </a:cubicBezTo>
                  <a:cubicBezTo>
                    <a:pt x="1794" y="4416"/>
                    <a:pt x="1401" y="5720"/>
                    <a:pt x="1054" y="7039"/>
                  </a:cubicBezTo>
                  <a:cubicBezTo>
                    <a:pt x="785" y="8059"/>
                    <a:pt x="606" y="9100"/>
                    <a:pt x="473" y="10153"/>
                  </a:cubicBezTo>
                  <a:cubicBezTo>
                    <a:pt x="384" y="10853"/>
                    <a:pt x="221" y="11555"/>
                    <a:pt x="146" y="12257"/>
                  </a:cubicBezTo>
                  <a:cubicBezTo>
                    <a:pt x="0" y="13616"/>
                    <a:pt x="63" y="14981"/>
                    <a:pt x="146" y="16348"/>
                  </a:cubicBezTo>
                  <a:cubicBezTo>
                    <a:pt x="224" y="17632"/>
                    <a:pt x="433" y="18890"/>
                    <a:pt x="711" y="20140"/>
                  </a:cubicBezTo>
                  <a:cubicBezTo>
                    <a:pt x="981" y="21352"/>
                    <a:pt x="1355" y="22535"/>
                    <a:pt x="1792" y="23709"/>
                  </a:cubicBezTo>
                  <a:cubicBezTo>
                    <a:pt x="2227" y="24873"/>
                    <a:pt x="2584" y="26067"/>
                    <a:pt x="3095" y="27203"/>
                  </a:cubicBezTo>
                  <a:cubicBezTo>
                    <a:pt x="3442" y="27971"/>
                    <a:pt x="3649" y="28790"/>
                    <a:pt x="4159" y="29506"/>
                  </a:cubicBezTo>
                  <a:cubicBezTo>
                    <a:pt x="4431" y="29889"/>
                    <a:pt x="4536" y="30393"/>
                    <a:pt x="4700" y="30837"/>
                  </a:cubicBezTo>
                  <a:cubicBezTo>
                    <a:pt x="4833" y="31197"/>
                    <a:pt x="4868" y="31594"/>
                    <a:pt x="5107" y="31933"/>
                  </a:cubicBezTo>
                  <a:cubicBezTo>
                    <a:pt x="5205" y="32069"/>
                    <a:pt x="5100" y="32133"/>
                    <a:pt x="4973" y="32201"/>
                  </a:cubicBezTo>
                  <a:cubicBezTo>
                    <a:pt x="4340" y="32537"/>
                    <a:pt x="3948" y="33134"/>
                    <a:pt x="3381" y="33532"/>
                  </a:cubicBezTo>
                  <a:cubicBezTo>
                    <a:pt x="2923" y="33854"/>
                    <a:pt x="3063" y="34092"/>
                    <a:pt x="3381" y="34376"/>
                  </a:cubicBezTo>
                  <a:cubicBezTo>
                    <a:pt x="3920" y="34861"/>
                    <a:pt x="4635" y="35048"/>
                    <a:pt x="5294" y="35287"/>
                  </a:cubicBezTo>
                  <a:cubicBezTo>
                    <a:pt x="6640" y="35776"/>
                    <a:pt x="8080" y="35961"/>
                    <a:pt x="9481" y="36269"/>
                  </a:cubicBezTo>
                  <a:cubicBezTo>
                    <a:pt x="9578" y="36291"/>
                    <a:pt x="9678" y="36299"/>
                    <a:pt x="9781" y="36299"/>
                  </a:cubicBezTo>
                  <a:cubicBezTo>
                    <a:pt x="10127" y="36299"/>
                    <a:pt x="10498" y="36201"/>
                    <a:pt x="10852" y="36174"/>
                  </a:cubicBezTo>
                  <a:cubicBezTo>
                    <a:pt x="11040" y="36160"/>
                    <a:pt x="11066" y="36041"/>
                    <a:pt x="11122" y="35899"/>
                  </a:cubicBezTo>
                  <a:cubicBezTo>
                    <a:pt x="11635" y="34613"/>
                    <a:pt x="12004" y="33289"/>
                    <a:pt x="12136" y="31924"/>
                  </a:cubicBezTo>
                  <a:cubicBezTo>
                    <a:pt x="12227" y="30978"/>
                    <a:pt x="12200" y="30020"/>
                    <a:pt x="12200" y="29068"/>
                  </a:cubicBezTo>
                  <a:cubicBezTo>
                    <a:pt x="12200" y="28749"/>
                    <a:pt x="12020" y="28528"/>
                    <a:pt x="11742" y="28528"/>
                  </a:cubicBezTo>
                  <a:cubicBezTo>
                    <a:pt x="11677" y="28528"/>
                    <a:pt x="11608" y="28540"/>
                    <a:pt x="11534" y="28566"/>
                  </a:cubicBezTo>
                  <a:cubicBezTo>
                    <a:pt x="11128" y="28702"/>
                    <a:pt x="10691" y="28818"/>
                    <a:pt x="10380" y="29163"/>
                  </a:cubicBezTo>
                  <a:cubicBezTo>
                    <a:pt x="10175" y="29389"/>
                    <a:pt x="9998" y="29498"/>
                    <a:pt x="9827" y="29498"/>
                  </a:cubicBezTo>
                  <a:cubicBezTo>
                    <a:pt x="9634" y="29498"/>
                    <a:pt x="9450" y="29357"/>
                    <a:pt x="9249" y="29086"/>
                  </a:cubicBezTo>
                  <a:cubicBezTo>
                    <a:pt x="8526" y="28115"/>
                    <a:pt x="8081" y="27018"/>
                    <a:pt x="7579" y="25947"/>
                  </a:cubicBezTo>
                  <a:cubicBezTo>
                    <a:pt x="7055" y="24829"/>
                    <a:pt x="6746" y="23635"/>
                    <a:pt x="6569" y="22444"/>
                  </a:cubicBezTo>
                  <a:cubicBezTo>
                    <a:pt x="6468" y="21765"/>
                    <a:pt x="6138" y="21143"/>
                    <a:pt x="6144" y="20443"/>
                  </a:cubicBezTo>
                  <a:cubicBezTo>
                    <a:pt x="6148" y="20001"/>
                    <a:pt x="6070" y="19528"/>
                    <a:pt x="5971" y="19108"/>
                  </a:cubicBezTo>
                  <a:cubicBezTo>
                    <a:pt x="5686" y="17908"/>
                    <a:pt x="5893" y="16706"/>
                    <a:pt x="5827" y="15509"/>
                  </a:cubicBezTo>
                  <a:cubicBezTo>
                    <a:pt x="5773" y="14510"/>
                    <a:pt x="5821" y="13507"/>
                    <a:pt x="5971" y="12517"/>
                  </a:cubicBezTo>
                  <a:cubicBezTo>
                    <a:pt x="6077" y="11816"/>
                    <a:pt x="5951" y="11062"/>
                    <a:pt x="6174" y="10405"/>
                  </a:cubicBezTo>
                  <a:cubicBezTo>
                    <a:pt x="6480" y="9494"/>
                    <a:pt x="6588" y="8539"/>
                    <a:pt x="6966" y="7647"/>
                  </a:cubicBezTo>
                  <a:cubicBezTo>
                    <a:pt x="7580" y="6193"/>
                    <a:pt x="7983" y="4664"/>
                    <a:pt x="8699" y="3242"/>
                  </a:cubicBezTo>
                  <a:cubicBezTo>
                    <a:pt x="8980" y="2685"/>
                    <a:pt x="9196" y="2098"/>
                    <a:pt x="9437" y="1535"/>
                  </a:cubicBezTo>
                  <a:cubicBezTo>
                    <a:pt x="9367" y="1503"/>
                    <a:pt x="9304" y="1491"/>
                    <a:pt x="9245" y="1491"/>
                  </a:cubicBezTo>
                  <a:cubicBezTo>
                    <a:pt x="9035" y="1491"/>
                    <a:pt x="8885" y="1654"/>
                    <a:pt x="8711" y="1696"/>
                  </a:cubicBezTo>
                  <a:cubicBezTo>
                    <a:pt x="7930" y="1886"/>
                    <a:pt x="7086" y="1925"/>
                    <a:pt x="6440" y="2542"/>
                  </a:cubicBezTo>
                  <a:cubicBezTo>
                    <a:pt x="6216" y="2756"/>
                    <a:pt x="5905" y="2880"/>
                    <a:pt x="5600" y="2880"/>
                  </a:cubicBezTo>
                  <a:cubicBezTo>
                    <a:pt x="5164" y="2880"/>
                    <a:pt x="4738" y="2627"/>
                    <a:pt x="4591" y="2020"/>
                  </a:cubicBezTo>
                  <a:cubicBezTo>
                    <a:pt x="4425" y="1328"/>
                    <a:pt x="4023" y="708"/>
                    <a:pt x="3773" y="1"/>
                  </a:cubicBezTo>
                  <a:close/>
                </a:path>
              </a:pathLst>
            </a:custGeom>
            <a:solidFill>
              <a:srgbClr val="A6DF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601;p22">
            <a:extLst>
              <a:ext uri="{FF2B5EF4-FFF2-40B4-BE49-F238E27FC236}">
                <a16:creationId xmlns:a16="http://schemas.microsoft.com/office/drawing/2014/main" id="{6A44A2CC-AA9C-4DC0-9BE8-892A56245DA1}"/>
              </a:ext>
            </a:extLst>
          </p:cNvPr>
          <p:cNvSpPr txBox="1">
            <a:spLocks/>
          </p:cNvSpPr>
          <p:nvPr/>
        </p:nvSpPr>
        <p:spPr>
          <a:xfrm>
            <a:off x="6029842" y="3980697"/>
            <a:ext cx="5113313" cy="1033388"/>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b="1" dirty="0">
                <a:ln w="0"/>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ỨNG DỤNG, MÔ TẢ DỮ LIỆU VÀ MÔ TẢ THUẬT TOÁN</a:t>
            </a:r>
          </a:p>
        </p:txBody>
      </p:sp>
    </p:spTree>
    <p:extLst>
      <p:ext uri="{BB962C8B-B14F-4D97-AF65-F5344CB8AC3E}">
        <p14:creationId xmlns:p14="http://schemas.microsoft.com/office/powerpoint/2010/main" val="1653511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6" name="TextBox 5">
            <a:extLst>
              <a:ext uri="{FF2B5EF4-FFF2-40B4-BE49-F238E27FC236}">
                <a16:creationId xmlns:a16="http://schemas.microsoft.com/office/drawing/2014/main" id="{9C43FFC4-EAC2-4CCE-B524-949B2A44AE96}"/>
              </a:ext>
            </a:extLst>
          </p:cNvPr>
          <p:cNvSpPr txBox="1"/>
          <p:nvPr/>
        </p:nvSpPr>
        <p:spPr>
          <a:xfrm>
            <a:off x="305579" y="1743432"/>
            <a:ext cx="3855874" cy="3371136"/>
          </a:xfrm>
          <a:prstGeom prst="roundRect">
            <a:avLst/>
          </a:prstGeom>
          <a:solidFill>
            <a:schemeClr val="accent1">
              <a:lumMod val="75000"/>
            </a:schemeClr>
          </a:solidFill>
        </p:spPr>
        <p:txBody>
          <a:bodyPr wrap="square">
            <a:spAutoFit/>
          </a:bodyPr>
          <a:lstStyle/>
          <a:p>
            <a:r>
              <a:rPr lang="vi-VN" sz="2400">
                <a:solidFill>
                  <a:schemeClr val="bg1"/>
                </a:solidFill>
                <a:latin typeface="+mj-lt"/>
              </a:rPr>
              <a:t>Tiếp theo là load data từ tập dữ liệu weather.csv được lưu trong đường link trên google drive </a:t>
            </a:r>
            <a:r>
              <a:rPr lang="vi-VN" sz="2400" b="1">
                <a:solidFill>
                  <a:schemeClr val="accent4">
                    <a:lumMod val="60000"/>
                    <a:lumOff val="40000"/>
                  </a:schemeClr>
                </a:solidFill>
                <a:latin typeface="+mj-lt"/>
              </a:rPr>
              <a:t>/content/driver/My Drive/Deep-Learning/stock5/weather.csv.</a:t>
            </a:r>
          </a:p>
        </p:txBody>
      </p:sp>
      <p:pic>
        <p:nvPicPr>
          <p:cNvPr id="7" name="Picture 6" descr="Table&#10;&#10;Description automatically generated with medium confidence">
            <a:extLst>
              <a:ext uri="{FF2B5EF4-FFF2-40B4-BE49-F238E27FC236}">
                <a16:creationId xmlns:a16="http://schemas.microsoft.com/office/drawing/2014/main" id="{4B845EC9-3E03-4B84-A9F3-0AE7D4EBBB17}"/>
              </a:ext>
            </a:extLst>
          </p:cNvPr>
          <p:cNvPicPr/>
          <p:nvPr/>
        </p:nvPicPr>
        <p:blipFill>
          <a:blip r:embed="rId3"/>
          <a:stretch>
            <a:fillRect/>
          </a:stretch>
        </p:blipFill>
        <p:spPr>
          <a:xfrm>
            <a:off x="4282752" y="930129"/>
            <a:ext cx="8472194" cy="4640246"/>
          </a:xfrm>
          <a:prstGeom prst="rect">
            <a:avLst/>
          </a:prstGeom>
        </p:spPr>
      </p:pic>
    </p:spTree>
    <p:extLst>
      <p:ext uri="{BB962C8B-B14F-4D97-AF65-F5344CB8AC3E}">
        <p14:creationId xmlns:p14="http://schemas.microsoft.com/office/powerpoint/2010/main" val="367667907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8" name="TextBox 7">
            <a:extLst>
              <a:ext uri="{FF2B5EF4-FFF2-40B4-BE49-F238E27FC236}">
                <a16:creationId xmlns:a16="http://schemas.microsoft.com/office/drawing/2014/main" id="{07C98199-C288-4C67-A3D4-0731B3D77F82}"/>
              </a:ext>
            </a:extLst>
          </p:cNvPr>
          <p:cNvSpPr txBox="1"/>
          <p:nvPr/>
        </p:nvSpPr>
        <p:spPr>
          <a:xfrm>
            <a:off x="2332" y="1363930"/>
            <a:ext cx="6097554" cy="1938992"/>
          </a:xfrm>
          <a:prstGeom prst="rect">
            <a:avLst/>
          </a:prstGeom>
          <a:solidFill>
            <a:schemeClr val="accent2">
              <a:lumMod val="20000"/>
              <a:lumOff val="80000"/>
            </a:schemeClr>
          </a:solidFill>
        </p:spPr>
        <p:txBody>
          <a:bodyPr wrap="square">
            <a:spAutoFit/>
          </a:bodyPr>
          <a:lstStyle/>
          <a:p>
            <a:r>
              <a:rPr lang="en-US" sz="2400" spc="-5">
                <a:solidFill>
                  <a:srgbClr val="1B1B1B"/>
                </a:solidFill>
                <a:effectLst/>
                <a:latin typeface="Times New Roman" panose="02020603050405020304" pitchFamily="18" charset="0"/>
                <a:ea typeface="Times New Roman" panose="02020603050405020304" pitchFamily="18" charset="0"/>
              </a:rPr>
              <a:t>Thực hiện lấy data bằng thư viện panda, chuyển data về dạng numpy sau đó tiến hành chia dữ liệu thành 2 bộ, một bộ train chiếm 80% dữ liệu chính, và một bộ test chiếm 20% còn lại của dữ liệu</a:t>
            </a:r>
            <a:endParaRPr lang="vi-VN" sz="2400"/>
          </a:p>
        </p:txBody>
      </p:sp>
      <p:pic>
        <p:nvPicPr>
          <p:cNvPr id="9" name="Picture 8" descr="Text&#10;&#10;Description automatically generated">
            <a:extLst>
              <a:ext uri="{FF2B5EF4-FFF2-40B4-BE49-F238E27FC236}">
                <a16:creationId xmlns:a16="http://schemas.microsoft.com/office/drawing/2014/main" id="{727B2E46-9B06-4AE0-943D-0AB10A117720}"/>
              </a:ext>
            </a:extLst>
          </p:cNvPr>
          <p:cNvPicPr/>
          <p:nvPr/>
        </p:nvPicPr>
        <p:blipFill rotWithShape="1">
          <a:blip r:embed="rId3"/>
          <a:srcRect r="15030"/>
          <a:stretch/>
        </p:blipFill>
        <p:spPr bwMode="auto">
          <a:xfrm>
            <a:off x="3638264" y="3019198"/>
            <a:ext cx="6961311" cy="25418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76247119"/>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4" name="TextBox 3">
            <a:extLst>
              <a:ext uri="{FF2B5EF4-FFF2-40B4-BE49-F238E27FC236}">
                <a16:creationId xmlns:a16="http://schemas.microsoft.com/office/drawing/2014/main" id="{32EBDE6C-B850-4FD1-94A4-F6814581C229}"/>
              </a:ext>
            </a:extLst>
          </p:cNvPr>
          <p:cNvSpPr txBox="1"/>
          <p:nvPr/>
        </p:nvSpPr>
        <p:spPr>
          <a:xfrm>
            <a:off x="-4662" y="839245"/>
            <a:ext cx="5351767" cy="458074"/>
          </a:xfrm>
          <a:prstGeom prst="rect">
            <a:avLst/>
          </a:prstGeom>
          <a:solidFill>
            <a:schemeClr val="accent6">
              <a:lumMod val="40000"/>
              <a:lumOff val="60000"/>
            </a:schemeClr>
          </a:solidFill>
        </p:spPr>
        <p:txBody>
          <a:bodyPr wrap="square">
            <a:spAutoFit/>
          </a:bodyPr>
          <a:lstStyle/>
          <a:p>
            <a:pPr marL="0" marR="213360" indent="457200" algn="ctr">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Thực hiện chia dữ liệu X, X là các cột đầu</a:t>
            </a:r>
            <a:endParaRPr lang="vi-VN" sz="1800">
              <a:effectLst/>
              <a:latin typeface="Times New Roman" panose="02020603050405020304" pitchFamily="18" charset="0"/>
              <a:ea typeface="Times New Roman" panose="02020603050405020304" pitchFamily="18" charset="0"/>
            </a:endParaRPr>
          </a:p>
        </p:txBody>
      </p:sp>
      <p:pic>
        <p:nvPicPr>
          <p:cNvPr id="6" name="Picture 5" descr="Calendar&#10;&#10;Description automatically generated with medium confidence">
            <a:extLst>
              <a:ext uri="{FF2B5EF4-FFF2-40B4-BE49-F238E27FC236}">
                <a16:creationId xmlns:a16="http://schemas.microsoft.com/office/drawing/2014/main" id="{754259FC-B935-4D2E-9CB0-5F9FAAEFD36F}"/>
              </a:ext>
            </a:extLst>
          </p:cNvPr>
          <p:cNvPicPr/>
          <p:nvPr/>
        </p:nvPicPr>
        <p:blipFill>
          <a:blip r:embed="rId3"/>
          <a:stretch>
            <a:fillRect/>
          </a:stretch>
        </p:blipFill>
        <p:spPr>
          <a:xfrm>
            <a:off x="-1554" y="1504265"/>
            <a:ext cx="5351767" cy="2068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B8A739EC-1FD9-4C15-9D16-3B07E8140A24}"/>
              </a:ext>
            </a:extLst>
          </p:cNvPr>
          <p:cNvSpPr txBox="1"/>
          <p:nvPr/>
        </p:nvSpPr>
        <p:spPr>
          <a:xfrm>
            <a:off x="-4662" y="3713988"/>
            <a:ext cx="5351767" cy="458074"/>
          </a:xfrm>
          <a:prstGeom prst="rect">
            <a:avLst/>
          </a:prstGeom>
          <a:solidFill>
            <a:schemeClr val="accent4">
              <a:lumMod val="20000"/>
              <a:lumOff val="80000"/>
            </a:schemeClr>
          </a:solidFill>
        </p:spPr>
        <p:txBody>
          <a:bodyPr wrap="square">
            <a:spAutoFit/>
          </a:bodyPr>
          <a:lstStyle/>
          <a:p>
            <a:pPr marL="0" marR="213360" indent="457200" algn="ctr">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Thực hiện chia dữ liệu y, y là cột cuối</a:t>
            </a:r>
            <a:endParaRPr lang="vi-VN" sz="1800">
              <a:effectLst/>
              <a:latin typeface="Times New Roman" panose="02020603050405020304" pitchFamily="18" charset="0"/>
              <a:ea typeface="Times New Roman" panose="02020603050405020304" pitchFamily="18" charset="0"/>
            </a:endParaRPr>
          </a:p>
        </p:txBody>
      </p:sp>
      <p:pic>
        <p:nvPicPr>
          <p:cNvPr id="8" name="Picture 7" descr="Graphical user interface, text, application, email&#10;&#10;Description automatically generated">
            <a:extLst>
              <a:ext uri="{FF2B5EF4-FFF2-40B4-BE49-F238E27FC236}">
                <a16:creationId xmlns:a16="http://schemas.microsoft.com/office/drawing/2014/main" id="{1A397414-68C3-438A-B376-54AADC7400B6}"/>
              </a:ext>
            </a:extLst>
          </p:cNvPr>
          <p:cNvPicPr/>
          <p:nvPr/>
        </p:nvPicPr>
        <p:blipFill>
          <a:blip r:embed="rId4"/>
          <a:stretch>
            <a:fillRect/>
          </a:stretch>
        </p:blipFill>
        <p:spPr>
          <a:xfrm>
            <a:off x="-1554" y="4313591"/>
            <a:ext cx="5351767" cy="2080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DFB91C16-7BC4-4B20-B04B-428EA2180FEB}"/>
              </a:ext>
            </a:extLst>
          </p:cNvPr>
          <p:cNvSpPr txBox="1"/>
          <p:nvPr/>
        </p:nvSpPr>
        <p:spPr>
          <a:xfrm>
            <a:off x="6840231" y="839245"/>
            <a:ext cx="5351767" cy="458074"/>
          </a:xfrm>
          <a:prstGeom prst="rect">
            <a:avLst/>
          </a:prstGeom>
          <a:solidFill>
            <a:schemeClr val="accent4">
              <a:lumMod val="20000"/>
              <a:lumOff val="80000"/>
            </a:schemeClr>
          </a:solidFill>
        </p:spPr>
        <p:txBody>
          <a:bodyPr wrap="square">
            <a:spAutoFit/>
          </a:bodyPr>
          <a:lstStyle/>
          <a:p>
            <a:pPr marL="0" marR="213360" indent="457200" algn="ctr">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Thực hiện đếm các giá trị trong y</a:t>
            </a:r>
            <a:endParaRPr lang="vi-VN" sz="1800">
              <a:effectLst/>
              <a:latin typeface="Times New Roman" panose="02020603050405020304" pitchFamily="18" charset="0"/>
              <a:ea typeface="Times New Roman" panose="02020603050405020304" pitchFamily="18" charset="0"/>
            </a:endParaRPr>
          </a:p>
        </p:txBody>
      </p:sp>
      <p:pic>
        <p:nvPicPr>
          <p:cNvPr id="11" name="Picture 10" descr="Graphical user interface, text, application&#10;&#10;Description automatically generated">
            <a:extLst>
              <a:ext uri="{FF2B5EF4-FFF2-40B4-BE49-F238E27FC236}">
                <a16:creationId xmlns:a16="http://schemas.microsoft.com/office/drawing/2014/main" id="{BB047918-C492-44E1-8A31-FA36F21BD828}"/>
              </a:ext>
            </a:extLst>
          </p:cNvPr>
          <p:cNvPicPr/>
          <p:nvPr/>
        </p:nvPicPr>
        <p:blipFill>
          <a:blip r:embed="rId5"/>
          <a:stretch>
            <a:fillRect/>
          </a:stretch>
        </p:blipFill>
        <p:spPr>
          <a:xfrm>
            <a:off x="6875055" y="1471556"/>
            <a:ext cx="5282115" cy="2068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C6E313C4-D147-43EA-992F-E2F8F3342BC4}"/>
              </a:ext>
            </a:extLst>
          </p:cNvPr>
          <p:cNvSpPr txBox="1"/>
          <p:nvPr/>
        </p:nvSpPr>
        <p:spPr>
          <a:xfrm>
            <a:off x="6840231" y="3713988"/>
            <a:ext cx="5351767" cy="458074"/>
          </a:xfrm>
          <a:prstGeom prst="rect">
            <a:avLst/>
          </a:prstGeom>
          <a:solidFill>
            <a:schemeClr val="accent6">
              <a:lumMod val="40000"/>
              <a:lumOff val="60000"/>
            </a:schemeClr>
          </a:solidFill>
        </p:spPr>
        <p:txBody>
          <a:bodyPr wrap="square">
            <a:spAutoFit/>
          </a:bodyPr>
          <a:lstStyle/>
          <a:p>
            <a:pPr marL="0" marR="213360" indent="457200" algn="ctr">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Chuẩn hóa dữ liệu</a:t>
            </a:r>
            <a:endParaRPr lang="vi-VN" sz="1800">
              <a:effectLst/>
              <a:latin typeface="Times New Roman" panose="02020603050405020304" pitchFamily="18" charset="0"/>
              <a:ea typeface="Times New Roman" panose="02020603050405020304" pitchFamily="18" charset="0"/>
            </a:endParaRPr>
          </a:p>
        </p:txBody>
      </p:sp>
      <p:pic>
        <p:nvPicPr>
          <p:cNvPr id="15" name="Picture 14" descr="Application&#10;&#10;Description automatically generated with low confidence">
            <a:extLst>
              <a:ext uri="{FF2B5EF4-FFF2-40B4-BE49-F238E27FC236}">
                <a16:creationId xmlns:a16="http://schemas.microsoft.com/office/drawing/2014/main" id="{4CB5378A-D4A4-4C74-9B16-743EC0F935AB}"/>
              </a:ext>
            </a:extLst>
          </p:cNvPr>
          <p:cNvPicPr/>
          <p:nvPr/>
        </p:nvPicPr>
        <p:blipFill>
          <a:blip r:embed="rId6"/>
          <a:stretch>
            <a:fillRect/>
          </a:stretch>
        </p:blipFill>
        <p:spPr>
          <a:xfrm>
            <a:off x="6805403" y="4346300"/>
            <a:ext cx="5351767" cy="20802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945260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par>
                                <p:cTn id="16" presetID="16" presetClass="entr" presetSubtype="21"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arn(inVertical)">
                                      <p:cBhvr>
                                        <p:cTn id="23" dur="500"/>
                                        <p:tgtEl>
                                          <p:spTgt spid="10"/>
                                        </p:tgtEl>
                                      </p:cBhvr>
                                    </p:animEffect>
                                  </p:childTnLst>
                                </p:cTn>
                              </p:par>
                              <p:par>
                                <p:cTn id="24" presetID="16" presetClass="entr" presetSubtype="21"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arn(inVertical)">
                                      <p:cBhvr>
                                        <p:cTn id="31" dur="500"/>
                                        <p:tgtEl>
                                          <p:spTgt spid="14"/>
                                        </p:tgtEl>
                                      </p:cBhvr>
                                    </p:animEffect>
                                  </p:childTnLst>
                                </p:cTn>
                              </p:par>
                              <p:par>
                                <p:cTn id="32" presetID="16" presetClass="entr" presetSubtype="21"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barn(inVertical)">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A987DD63-2F76-4889-99E9-31735FE9B239}"/>
              </a:ext>
            </a:extLst>
          </p:cNvPr>
          <p:cNvPicPr/>
          <p:nvPr/>
        </p:nvPicPr>
        <p:blipFill rotWithShape="1">
          <a:blip r:embed="rId2"/>
          <a:srcRect r="6746"/>
          <a:stretch/>
        </p:blipFill>
        <p:spPr bwMode="auto">
          <a:xfrm>
            <a:off x="0" y="529711"/>
            <a:ext cx="12191999" cy="623476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4" name="TextBox 3">
            <a:extLst>
              <a:ext uri="{FF2B5EF4-FFF2-40B4-BE49-F238E27FC236}">
                <a16:creationId xmlns:a16="http://schemas.microsoft.com/office/drawing/2014/main" id="{73A390A5-7C8F-4DDD-8BC9-202C3A201E69}"/>
              </a:ext>
            </a:extLst>
          </p:cNvPr>
          <p:cNvSpPr txBox="1"/>
          <p:nvPr/>
        </p:nvSpPr>
        <p:spPr>
          <a:xfrm>
            <a:off x="6338452" y="730780"/>
            <a:ext cx="5853547" cy="923330"/>
          </a:xfrm>
          <a:prstGeom prst="rect">
            <a:avLst/>
          </a:prstGeom>
          <a:solidFill>
            <a:schemeClr val="accent1">
              <a:lumMod val="40000"/>
              <a:lumOff val="60000"/>
            </a:schemeClr>
          </a:solidFill>
        </p:spPr>
        <p:txBody>
          <a:bodyPr wrap="square">
            <a:spAutoFit/>
          </a:bodyPr>
          <a:lstStyle/>
          <a:p>
            <a:r>
              <a:rPr lang="en-US">
                <a:effectLst/>
                <a:latin typeface="Times New Roman" panose="02020603050405020304" pitchFamily="18" charset="0"/>
                <a:ea typeface="Times New Roman" panose="02020603050405020304" pitchFamily="18" charset="0"/>
              </a:rPr>
              <a:t>Tiếp theo là đến phần xử lý dữ liệu. </a:t>
            </a:r>
            <a:r>
              <a:rPr lang="en-US">
                <a:solidFill>
                  <a:srgbClr val="000000"/>
                </a:solidFill>
                <a:effectLst/>
                <a:latin typeface="Times New Roman" panose="02020603050405020304" pitchFamily="18" charset="0"/>
                <a:ea typeface="Times New Roman" panose="02020603050405020304" pitchFamily="18" charset="0"/>
              </a:rPr>
              <a:t>time_step: Trong bài toán này thì ta hiểu là nếu muốn cứ 30 giá trị của Open thì đoán 1 giá trị open tiếp theo thì time_step ở đây bằng 30</a:t>
            </a:r>
            <a:endParaRPr lang="vi-VN"/>
          </a:p>
        </p:txBody>
      </p:sp>
      <p:sp>
        <p:nvSpPr>
          <p:cNvPr id="6" name="TextBox 5">
            <a:extLst>
              <a:ext uri="{FF2B5EF4-FFF2-40B4-BE49-F238E27FC236}">
                <a16:creationId xmlns:a16="http://schemas.microsoft.com/office/drawing/2014/main" id="{17A1E02E-2E8A-428E-AABB-C24BB541863F}"/>
              </a:ext>
            </a:extLst>
          </p:cNvPr>
          <p:cNvSpPr txBox="1"/>
          <p:nvPr/>
        </p:nvSpPr>
        <p:spPr>
          <a:xfrm>
            <a:off x="6338454" y="1860654"/>
            <a:ext cx="5853546" cy="646331"/>
          </a:xfrm>
          <a:prstGeom prst="rect">
            <a:avLst/>
          </a:prstGeom>
          <a:solidFill>
            <a:schemeClr val="accent2">
              <a:lumMod val="20000"/>
              <a:lumOff val="80000"/>
            </a:schemeClr>
          </a:solidFill>
        </p:spPr>
        <p:txBody>
          <a:bodyPr wrap="square">
            <a:spAutoFit/>
          </a:bodyPr>
          <a:lstStyle/>
          <a:p>
            <a:r>
              <a:rPr lang="en-US">
                <a:solidFill>
                  <a:srgbClr val="000000"/>
                </a:solidFill>
                <a:effectLst/>
                <a:latin typeface="Times New Roman" panose="02020603050405020304" pitchFamily="18" charset="0"/>
                <a:ea typeface="Times New Roman" panose="02020603050405020304" pitchFamily="18" charset="0"/>
              </a:rPr>
              <a:t>Còn num_predict là 1. Từ đó ta thấy hàm get_data ở trên mục đích là định dạng lại dữ liệu để tí có thể đưa vào mạng</a:t>
            </a:r>
            <a:endParaRPr lang="vi-VN"/>
          </a:p>
        </p:txBody>
      </p:sp>
      <p:sp>
        <p:nvSpPr>
          <p:cNvPr id="8" name="TextBox 7">
            <a:extLst>
              <a:ext uri="{FF2B5EF4-FFF2-40B4-BE49-F238E27FC236}">
                <a16:creationId xmlns:a16="http://schemas.microsoft.com/office/drawing/2014/main" id="{6C2D54E0-BC83-438F-84B9-B27D36903CF0}"/>
              </a:ext>
            </a:extLst>
          </p:cNvPr>
          <p:cNvSpPr txBox="1"/>
          <p:nvPr/>
        </p:nvSpPr>
        <p:spPr>
          <a:xfrm>
            <a:off x="6338454" y="2713529"/>
            <a:ext cx="5853545" cy="1200329"/>
          </a:xfrm>
          <a:prstGeom prst="rect">
            <a:avLst/>
          </a:prstGeom>
          <a:solidFill>
            <a:schemeClr val="accent2">
              <a:lumMod val="60000"/>
              <a:lumOff val="40000"/>
            </a:schemeClr>
          </a:solidFill>
        </p:spPr>
        <p:txBody>
          <a:bodyPr wrap="square">
            <a:spAutoFit/>
          </a:bodyPr>
          <a:lstStyle/>
          <a:p>
            <a:pPr marL="0" marR="0">
              <a:spcBef>
                <a:spcPts val="0"/>
              </a:spcBef>
              <a:spcAft>
                <a:spcPts val="0"/>
              </a:spcAft>
            </a:pPr>
            <a:r>
              <a:rPr lang="en-US">
                <a:solidFill>
                  <a:srgbClr val="000000"/>
                </a:solidFill>
                <a:effectLst/>
                <a:latin typeface="Times New Roman" panose="02020603050405020304" pitchFamily="18" charset="0"/>
                <a:ea typeface="Times New Roman" panose="02020603050405020304" pitchFamily="18" charset="0"/>
              </a:rPr>
              <a:t>Ví dụ, sau khi qua hàm get_data thì: x_train = [[1,2,3,4,5,6,7,8,9,10],[2,3,4,5,6,7,8,9,10,11]] và y_train = [11,12] Bản chất là muốn dùng [1,2,3,4,5,6,7,8,9,10] để đoán ra 11, [2,3,4,5,6,7,8,9,10,11] để đoán ra 12. </a:t>
            </a:r>
            <a:endParaRPr lang="vi-VN" sz="16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915172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6" name="TextBox 5">
            <a:extLst>
              <a:ext uri="{FF2B5EF4-FFF2-40B4-BE49-F238E27FC236}">
                <a16:creationId xmlns:a16="http://schemas.microsoft.com/office/drawing/2014/main" id="{ED3CCF28-8D30-4A10-92A3-5FB9E2D5FC09}"/>
              </a:ext>
            </a:extLst>
          </p:cNvPr>
          <p:cNvSpPr txBox="1"/>
          <p:nvPr/>
        </p:nvSpPr>
        <p:spPr>
          <a:xfrm>
            <a:off x="132831" y="875109"/>
            <a:ext cx="6094268" cy="2553891"/>
          </a:xfrm>
          <a:prstGeom prst="roundRect">
            <a:avLst/>
          </a:prstGeom>
          <a:solidFill>
            <a:schemeClr val="accent2">
              <a:lumMod val="60000"/>
              <a:lumOff val="40000"/>
            </a:schemeClr>
          </a:solidFill>
        </p:spPr>
        <p:txBody>
          <a:bodyPr wrap="square">
            <a:spAutoFit/>
          </a:bodyPr>
          <a:lstStyle/>
          <a:p>
            <a:r>
              <a:rPr lang="vi-VN" sz="2400" dirty="0">
                <a:latin typeface="+mj-lt"/>
              </a:rPr>
              <a:t>Chia bộ dữ liệu thành tập train và tập test. Lấy 30 dữ liệu để đoán 1 dữ liệu tiếp theo. Sau đó chuẩn hóa dữ liệu về dạng từ 0 đến 1, theo hàm MinMaxScaler() cho bộ train và test. </a:t>
            </a:r>
            <a:endParaRPr lang="en-US" sz="2400" dirty="0">
              <a:latin typeface="+mj-lt"/>
            </a:endParaRPr>
          </a:p>
          <a:p>
            <a:r>
              <a:rPr lang="vi-VN" sz="2400" dirty="0">
                <a:latin typeface="+mj-lt"/>
              </a:rPr>
              <a:t>Mục đích của chuẩn hóa là vào mô hình mạng  tối ưu tốt hơn. </a:t>
            </a:r>
          </a:p>
        </p:txBody>
      </p:sp>
      <p:pic>
        <p:nvPicPr>
          <p:cNvPr id="7" name="Picture 6" descr="Graphical user interface, text, application, email&#10;&#10;Description automatically generated">
            <a:extLst>
              <a:ext uri="{FF2B5EF4-FFF2-40B4-BE49-F238E27FC236}">
                <a16:creationId xmlns:a16="http://schemas.microsoft.com/office/drawing/2014/main" id="{54CFAA56-8B37-4DD6-A8E0-573DF52358D1}"/>
              </a:ext>
            </a:extLst>
          </p:cNvPr>
          <p:cNvPicPr/>
          <p:nvPr/>
        </p:nvPicPr>
        <p:blipFill rotWithShape="1">
          <a:blip r:embed="rId3"/>
          <a:srcRect r="4615"/>
          <a:stretch/>
        </p:blipFill>
        <p:spPr bwMode="auto">
          <a:xfrm>
            <a:off x="4074449" y="2895171"/>
            <a:ext cx="8117551" cy="3962829"/>
          </a:xfrm>
          <a:prstGeom prst="rect">
            <a:avLst/>
          </a:prstGeom>
          <a:ln>
            <a:noFill/>
          </a:ln>
          <a:extLst>
            <a:ext uri="{53640926-AAD7-44D8-BBD7-CCE9431645EC}">
              <a14:shadowObscured xmlns:a14="http://schemas.microsoft.com/office/drawing/2010/main"/>
            </a:ext>
          </a:extLst>
        </p:spPr>
      </p:pic>
      <p:pic>
        <p:nvPicPr>
          <p:cNvPr id="8" name="Picture 7" descr="Table&#10;&#10;Description automatically generated">
            <a:extLst>
              <a:ext uri="{FF2B5EF4-FFF2-40B4-BE49-F238E27FC236}">
                <a16:creationId xmlns:a16="http://schemas.microsoft.com/office/drawing/2014/main" id="{D7315315-21CC-43F6-9EF6-2FF9815F208C}"/>
              </a:ext>
            </a:extLst>
          </p:cNvPr>
          <p:cNvPicPr/>
          <p:nvPr/>
        </p:nvPicPr>
        <p:blipFill rotWithShape="1">
          <a:blip r:embed="rId4"/>
          <a:srcRect r="9228"/>
          <a:stretch/>
        </p:blipFill>
        <p:spPr bwMode="auto">
          <a:xfrm>
            <a:off x="4074449" y="2895171"/>
            <a:ext cx="8117551" cy="3962829"/>
          </a:xfrm>
          <a:prstGeom prst="rect">
            <a:avLst/>
          </a:prstGeom>
          <a:ln>
            <a:noFill/>
          </a:ln>
          <a:extLst>
            <a:ext uri="{53640926-AAD7-44D8-BBD7-CCE9431645EC}">
              <a14:shadowObscured xmlns:a14="http://schemas.microsoft.com/office/drawing/2010/main"/>
            </a:ext>
          </a:extLst>
        </p:spPr>
      </p:pic>
      <p:pic>
        <p:nvPicPr>
          <p:cNvPr id="9" name="Picture 8" descr="Graphical user interface, application&#10;&#10;Description automatically generated">
            <a:extLst>
              <a:ext uri="{FF2B5EF4-FFF2-40B4-BE49-F238E27FC236}">
                <a16:creationId xmlns:a16="http://schemas.microsoft.com/office/drawing/2014/main" id="{63B25D61-C399-43CA-B55B-247A66F33DF6}"/>
              </a:ext>
            </a:extLst>
          </p:cNvPr>
          <p:cNvPicPr/>
          <p:nvPr/>
        </p:nvPicPr>
        <p:blipFill rotWithShape="1">
          <a:blip r:embed="rId5"/>
          <a:srcRect l="-710" t="758" r="17278" b="-758"/>
          <a:stretch/>
        </p:blipFill>
        <p:spPr bwMode="auto">
          <a:xfrm>
            <a:off x="4074449" y="2895171"/>
            <a:ext cx="8117551" cy="927735"/>
          </a:xfrm>
          <a:prstGeom prst="rect">
            <a:avLst/>
          </a:prstGeom>
          <a:ln>
            <a:noFill/>
          </a:ln>
          <a:extLst>
            <a:ext uri="{53640926-AAD7-44D8-BBD7-CCE9431645EC}">
              <a14:shadowObscured xmlns:a14="http://schemas.microsoft.com/office/drawing/2010/main"/>
            </a:ext>
          </a:extLst>
        </p:spPr>
      </p:pic>
      <p:pic>
        <p:nvPicPr>
          <p:cNvPr id="10" name="Picture 9" descr="Table&#10;&#10;Description automatically generated">
            <a:extLst>
              <a:ext uri="{FF2B5EF4-FFF2-40B4-BE49-F238E27FC236}">
                <a16:creationId xmlns:a16="http://schemas.microsoft.com/office/drawing/2014/main" id="{EE1F666D-5374-46D3-9AB0-9567FC2C4564}"/>
              </a:ext>
            </a:extLst>
          </p:cNvPr>
          <p:cNvPicPr/>
          <p:nvPr/>
        </p:nvPicPr>
        <p:blipFill>
          <a:blip r:embed="rId6"/>
          <a:stretch>
            <a:fillRect/>
          </a:stretch>
        </p:blipFill>
        <p:spPr>
          <a:xfrm>
            <a:off x="4074448" y="2895171"/>
            <a:ext cx="8117551" cy="3962829"/>
          </a:xfrm>
          <a:prstGeom prst="rect">
            <a:avLst/>
          </a:prstGeom>
        </p:spPr>
      </p:pic>
    </p:spTree>
    <p:extLst>
      <p:ext uri="{BB962C8B-B14F-4D97-AF65-F5344CB8AC3E}">
        <p14:creationId xmlns:p14="http://schemas.microsoft.com/office/powerpoint/2010/main" val="40849751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6" presetClass="entr" presetSubtype="21"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application&#10;&#10;Description automatically generated">
            <a:extLst>
              <a:ext uri="{FF2B5EF4-FFF2-40B4-BE49-F238E27FC236}">
                <a16:creationId xmlns:a16="http://schemas.microsoft.com/office/drawing/2014/main" id="{C88DC35B-F509-470D-91FE-2D2EFEE760DE}"/>
              </a:ext>
            </a:extLst>
          </p:cNvPr>
          <p:cNvPicPr/>
          <p:nvPr/>
        </p:nvPicPr>
        <p:blipFill>
          <a:blip r:embed="rId2"/>
          <a:stretch>
            <a:fillRect/>
          </a:stretch>
        </p:blipFill>
        <p:spPr>
          <a:xfrm>
            <a:off x="0" y="1239027"/>
            <a:ext cx="9466118" cy="4654385"/>
          </a:xfrm>
          <a:prstGeom prst="rect">
            <a:avLst/>
          </a:prstGeom>
        </p:spPr>
      </p:pic>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6" name="TextBox 5">
            <a:extLst>
              <a:ext uri="{FF2B5EF4-FFF2-40B4-BE49-F238E27FC236}">
                <a16:creationId xmlns:a16="http://schemas.microsoft.com/office/drawing/2014/main" id="{A9FCA060-0B9A-41C6-B84A-7B8C00606480}"/>
              </a:ext>
            </a:extLst>
          </p:cNvPr>
          <p:cNvSpPr txBox="1"/>
          <p:nvPr/>
        </p:nvSpPr>
        <p:spPr>
          <a:xfrm>
            <a:off x="6141026" y="1417661"/>
            <a:ext cx="6094268" cy="1323439"/>
          </a:xfrm>
          <a:prstGeom prst="rect">
            <a:avLst/>
          </a:prstGeom>
          <a:solidFill>
            <a:schemeClr val="accent4">
              <a:lumMod val="20000"/>
              <a:lumOff val="80000"/>
            </a:schemeClr>
          </a:solidFill>
        </p:spPr>
        <p:txBody>
          <a:bodyPr wrap="square">
            <a:spAutoFit/>
          </a:bodyPr>
          <a:lstStyle/>
          <a:p>
            <a:r>
              <a:rPr lang="vi-VN" sz="2000">
                <a:latin typeface="+mj-lt"/>
              </a:rPr>
              <a:t>Tiếp theo, chúng ta sẽ reshape lại cho x_train và y_train.Tại sao phải reshape, bởi vì theo quy chuẩn của keras thì đầu vào của LSTM có dạng (batch_size, time_steps, feature) như sau:</a:t>
            </a:r>
          </a:p>
        </p:txBody>
      </p:sp>
      <p:sp>
        <p:nvSpPr>
          <p:cNvPr id="8" name="TextBox 7">
            <a:extLst>
              <a:ext uri="{FF2B5EF4-FFF2-40B4-BE49-F238E27FC236}">
                <a16:creationId xmlns:a16="http://schemas.microsoft.com/office/drawing/2014/main" id="{BB360B28-AAD3-4F4E-8F1E-996D9D4B40EE}"/>
              </a:ext>
            </a:extLst>
          </p:cNvPr>
          <p:cNvSpPr txBox="1"/>
          <p:nvPr/>
        </p:nvSpPr>
        <p:spPr>
          <a:xfrm>
            <a:off x="6050974" y="3043288"/>
            <a:ext cx="6141026" cy="1015663"/>
          </a:xfrm>
          <a:prstGeom prst="rect">
            <a:avLst/>
          </a:prstGeom>
          <a:solidFill>
            <a:schemeClr val="accent1">
              <a:lumMod val="20000"/>
              <a:lumOff val="80000"/>
            </a:schemeClr>
          </a:solidFill>
        </p:spPr>
        <p:txBody>
          <a:bodyPr wrap="square">
            <a:spAutoFit/>
          </a:bodyPr>
          <a:lstStyle/>
          <a:p>
            <a:r>
              <a:rPr lang="en-US" sz="2000" spc="-5">
                <a:solidFill>
                  <a:srgbClr val="1B1B1B"/>
                </a:solidFill>
                <a:effectLst/>
                <a:latin typeface="Times New Roman" panose="02020603050405020304" pitchFamily="18" charset="0"/>
                <a:ea typeface="Times New Roman" panose="02020603050405020304" pitchFamily="18" charset="0"/>
              </a:rPr>
              <a:t>Batch size: Cứ hiểu là có bao nhiêu cặp (time_steps, feature) ấy time_steps: Như trình bày ở trên rồi feature: là có bao nhiêu thuộc tính của mỗi phần tử trong time_step. </a:t>
            </a:r>
            <a:endParaRPr lang="vi-VN" sz="2000"/>
          </a:p>
        </p:txBody>
      </p:sp>
      <p:sp>
        <p:nvSpPr>
          <p:cNvPr id="10" name="TextBox 9">
            <a:extLst>
              <a:ext uri="{FF2B5EF4-FFF2-40B4-BE49-F238E27FC236}">
                <a16:creationId xmlns:a16="http://schemas.microsoft.com/office/drawing/2014/main" id="{5C1BD08A-22DE-4723-9F0F-1595A7C5E06A}"/>
              </a:ext>
            </a:extLst>
          </p:cNvPr>
          <p:cNvSpPr txBox="1"/>
          <p:nvPr/>
        </p:nvSpPr>
        <p:spPr>
          <a:xfrm>
            <a:off x="6050974" y="4361139"/>
            <a:ext cx="6141026" cy="1421992"/>
          </a:xfrm>
          <a:prstGeom prst="rect">
            <a:avLst/>
          </a:prstGeom>
          <a:solidFill>
            <a:schemeClr val="accent5">
              <a:lumMod val="40000"/>
              <a:lumOff val="60000"/>
            </a:schemeClr>
          </a:solidFill>
        </p:spPr>
        <p:txBody>
          <a:bodyPr wrap="square">
            <a:spAutoFit/>
          </a:bodyPr>
          <a:lstStyle/>
          <a:p>
            <a:pPr marL="0" marR="213360">
              <a:lnSpc>
                <a:spcPct val="150000"/>
              </a:lnSpc>
              <a:spcBef>
                <a:spcPts val="0"/>
              </a:spcBef>
              <a:spcAft>
                <a:spcPts val="0"/>
              </a:spcAft>
            </a:pPr>
            <a:r>
              <a:rPr lang="vi-VN" sz="2000" spc="-5">
                <a:solidFill>
                  <a:srgbClr val="1B1B1B"/>
                </a:solidFill>
                <a:effectLst/>
                <a:latin typeface="Times New Roman" panose="02020603050405020304" pitchFamily="18" charset="0"/>
                <a:ea typeface="Times New Roman" panose="02020603050405020304" pitchFamily="18" charset="0"/>
              </a:rPr>
              <a:t>Ví dụ : time_step có 10 giá trị (mỗi giá trị là một vector), mỗi vector là một giá trị 2 chiều chẳng hạn, thì feature ở đây là 2 (tức 2 chiều đó ). </a:t>
            </a:r>
            <a:endParaRPr lang="vi-VN" sz="2000">
              <a:effectLst/>
              <a:latin typeface="Times New Roman" panose="02020603050405020304" pitchFamily="18" charset="0"/>
              <a:ea typeface="Times New Roman" panose="02020603050405020304" pitchFamily="18" charset="0"/>
            </a:endParaRPr>
          </a:p>
        </p:txBody>
      </p:sp>
      <p:sp>
        <p:nvSpPr>
          <p:cNvPr id="12" name="TextBox 11">
            <a:extLst>
              <a:ext uri="{FF2B5EF4-FFF2-40B4-BE49-F238E27FC236}">
                <a16:creationId xmlns:a16="http://schemas.microsoft.com/office/drawing/2014/main" id="{040F3BDA-9D89-47E2-AA2B-4209D9122ED5}"/>
              </a:ext>
            </a:extLst>
          </p:cNvPr>
          <p:cNvSpPr txBox="1"/>
          <p:nvPr/>
        </p:nvSpPr>
        <p:spPr>
          <a:xfrm>
            <a:off x="6041016" y="2394479"/>
            <a:ext cx="6160941" cy="2677656"/>
          </a:xfrm>
          <a:prstGeom prst="rect">
            <a:avLst/>
          </a:prstGeom>
          <a:solidFill>
            <a:schemeClr val="accent6">
              <a:lumMod val="40000"/>
              <a:lumOff val="60000"/>
            </a:schemeClr>
          </a:solidFill>
        </p:spPr>
        <p:txBody>
          <a:bodyPr wrap="square">
            <a:spAutoFit/>
          </a:bodyPr>
          <a:lstStyle/>
          <a:p>
            <a:r>
              <a:rPr lang="vi-VN" sz="2800" spc="-5">
                <a:solidFill>
                  <a:srgbClr val="1B1B1B"/>
                </a:solidFill>
                <a:effectLst/>
                <a:latin typeface="Times New Roman" panose="02020603050405020304" pitchFamily="18" charset="0"/>
                <a:ea typeface="Times New Roman" panose="02020603050405020304" pitchFamily="18" charset="0"/>
              </a:rPr>
              <a:t>Tóm </a:t>
            </a:r>
            <a:r>
              <a:rPr lang="en-US" sz="2800" spc="-5">
                <a:solidFill>
                  <a:srgbClr val="1B1B1B"/>
                </a:solidFill>
                <a:effectLst/>
                <a:latin typeface="Times New Roman" panose="02020603050405020304" pitchFamily="18" charset="0"/>
                <a:ea typeface="Times New Roman" panose="02020603050405020304" pitchFamily="18" charset="0"/>
              </a:rPr>
              <a:t>lại</a:t>
            </a:r>
            <a:r>
              <a:rPr lang="vi-VN" sz="2800" spc="-5">
                <a:solidFill>
                  <a:srgbClr val="1B1B1B"/>
                </a:solidFill>
                <a:effectLst/>
                <a:latin typeface="Times New Roman" panose="02020603050405020304" pitchFamily="18" charset="0"/>
                <a:ea typeface="Times New Roman" panose="02020603050405020304" pitchFamily="18" charset="0"/>
              </a:rPr>
              <a:t>, thì feature cứ hiểu là số thuộc tính của mỗi phần tử time_step. Còn reshape đầu ra mục đích là tí cho hợp với shape đầu ra của mô hình mạng. Ở trên ta thấy dùng 30 để đoán 1, nên đầu ra ở đây phải reshape theo (-1,1).</a:t>
            </a:r>
            <a:endParaRPr lang="vi-VN" sz="2800"/>
          </a:p>
        </p:txBody>
      </p:sp>
      <p:sp>
        <p:nvSpPr>
          <p:cNvPr id="17" name="TextBox 16">
            <a:extLst>
              <a:ext uri="{FF2B5EF4-FFF2-40B4-BE49-F238E27FC236}">
                <a16:creationId xmlns:a16="http://schemas.microsoft.com/office/drawing/2014/main" id="{7C2EF669-47B6-465D-AFBB-337A7D669AFD}"/>
              </a:ext>
            </a:extLst>
          </p:cNvPr>
          <p:cNvSpPr txBox="1"/>
          <p:nvPr/>
        </p:nvSpPr>
        <p:spPr>
          <a:xfrm>
            <a:off x="0" y="1281108"/>
            <a:ext cx="6354040" cy="523220"/>
          </a:xfrm>
          <a:prstGeom prst="rect">
            <a:avLst/>
          </a:prstGeom>
          <a:solidFill>
            <a:schemeClr val="tx2">
              <a:lumMod val="20000"/>
              <a:lumOff val="80000"/>
            </a:schemeClr>
          </a:solidFill>
        </p:spPr>
        <p:txBody>
          <a:bodyPr wrap="square">
            <a:spAutoFit/>
          </a:bodyPr>
          <a:lstStyle/>
          <a:p>
            <a:pPr algn="ctr"/>
            <a:r>
              <a:rPr lang="vi-VN" sz="2800">
                <a:latin typeface="+mj-lt"/>
              </a:rPr>
              <a:t>Tiếp theo là chỉnh lại đầu vào tập train</a:t>
            </a:r>
          </a:p>
        </p:txBody>
      </p:sp>
      <p:pic>
        <p:nvPicPr>
          <p:cNvPr id="18" name="Picture 17" descr="Graphical user interface, text&#10;&#10;Description automatically generated">
            <a:extLst>
              <a:ext uri="{FF2B5EF4-FFF2-40B4-BE49-F238E27FC236}">
                <a16:creationId xmlns:a16="http://schemas.microsoft.com/office/drawing/2014/main" id="{2645027F-B525-4039-824F-875157CDCC94}"/>
              </a:ext>
            </a:extLst>
          </p:cNvPr>
          <p:cNvPicPr/>
          <p:nvPr/>
        </p:nvPicPr>
        <p:blipFill>
          <a:blip r:embed="rId4"/>
          <a:stretch>
            <a:fillRect/>
          </a:stretch>
        </p:blipFill>
        <p:spPr>
          <a:xfrm>
            <a:off x="8660" y="2135667"/>
            <a:ext cx="8065075" cy="2936467"/>
          </a:xfrm>
          <a:prstGeom prst="rect">
            <a:avLst/>
          </a:prstGeom>
        </p:spPr>
      </p:pic>
    </p:spTree>
    <p:extLst>
      <p:ext uri="{BB962C8B-B14F-4D97-AF65-F5344CB8AC3E}">
        <p14:creationId xmlns:p14="http://schemas.microsoft.com/office/powerpoint/2010/main" val="33942843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1" nodeType="click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
                                        </p:tgtEl>
                                        <p:attrNameLst>
                                          <p:attrName>style.visibility</p:attrName>
                                        </p:attrNameLst>
                                      </p:cBhvr>
                                      <p:to>
                                        <p:strVal val="hidden"/>
                                      </p:to>
                                    </p:set>
                                  </p:childTnLst>
                                </p:cTn>
                              </p:par>
                              <p:par>
                                <p:cTn id="35" presetID="16" presetClass="entr" presetSubtype="21"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barn(inVertical)">
                                      <p:cBhvr>
                                        <p:cTn id="37" dur="500"/>
                                        <p:tgtEl>
                                          <p:spTgt spid="17"/>
                                        </p:tgtEl>
                                      </p:cBhvr>
                                    </p:animEffect>
                                  </p:childTnLst>
                                </p:cTn>
                              </p:par>
                              <p:par>
                                <p:cTn id="38" presetID="16" presetClass="entr" presetSubtype="21"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arn(inVertical)">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0" grpId="0" animBg="1"/>
      <p:bldP spid="10" grpId="1" animBg="1"/>
      <p:bldP spid="12" grpId="0" animBg="1"/>
      <p:bldP spid="12" grpId="1" animBg="1"/>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 email&#10;&#10;Description automatically generated">
            <a:extLst>
              <a:ext uri="{FF2B5EF4-FFF2-40B4-BE49-F238E27FC236}">
                <a16:creationId xmlns:a16="http://schemas.microsoft.com/office/drawing/2014/main" id="{F0EA280E-0C2C-43AF-BE8E-AD3BD7BF78AC}"/>
              </a:ext>
            </a:extLst>
          </p:cNvPr>
          <p:cNvPicPr/>
          <p:nvPr/>
        </p:nvPicPr>
        <p:blipFill>
          <a:blip r:embed="rId2"/>
          <a:stretch>
            <a:fillRect/>
          </a:stretch>
        </p:blipFill>
        <p:spPr>
          <a:xfrm>
            <a:off x="0" y="898637"/>
            <a:ext cx="12192000" cy="5855454"/>
          </a:xfrm>
          <a:prstGeom prst="rect">
            <a:avLst/>
          </a:prstGeom>
        </p:spPr>
      </p:pic>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6" name="TextBox 5">
            <a:extLst>
              <a:ext uri="{FF2B5EF4-FFF2-40B4-BE49-F238E27FC236}">
                <a16:creationId xmlns:a16="http://schemas.microsoft.com/office/drawing/2014/main" id="{B82AF955-E905-44C7-B9F7-A1CF5C13A7D9}"/>
              </a:ext>
            </a:extLst>
          </p:cNvPr>
          <p:cNvSpPr txBox="1"/>
          <p:nvPr/>
        </p:nvSpPr>
        <p:spPr>
          <a:xfrm>
            <a:off x="5592906" y="1346906"/>
            <a:ext cx="6094268" cy="1328023"/>
          </a:xfrm>
          <a:prstGeom prst="roundRect">
            <a:avLst/>
          </a:prstGeom>
          <a:solidFill>
            <a:schemeClr val="accent4"/>
          </a:solidFill>
        </p:spPr>
        <p:txBody>
          <a:bodyPr wrap="square">
            <a:spAutoFit/>
          </a:bodyPr>
          <a:lstStyle/>
          <a:p>
            <a:r>
              <a:rPr lang="en-US"/>
              <a:t>C</a:t>
            </a:r>
            <a:r>
              <a:rPr lang="vi-VN"/>
              <a:t>húng ta sẽ xây dựng mô hình mạng. Bước đầu tiên, chúng ta cần khởi tạo lớp Sequential. Đây sẽ là lớp mô hình của chúng em và chúng em sẽ thêm các lớp LSTM, Dropout và Dense cho mô hình này. </a:t>
            </a:r>
            <a:endParaRPr lang="en-US"/>
          </a:p>
        </p:txBody>
      </p:sp>
      <p:sp>
        <p:nvSpPr>
          <p:cNvPr id="8" name="TextBox 7">
            <a:extLst>
              <a:ext uri="{FF2B5EF4-FFF2-40B4-BE49-F238E27FC236}">
                <a16:creationId xmlns:a16="http://schemas.microsoft.com/office/drawing/2014/main" id="{CE1CF812-208B-469E-BBD8-D1F9876E16F9}"/>
              </a:ext>
            </a:extLst>
          </p:cNvPr>
          <p:cNvSpPr txBox="1"/>
          <p:nvPr/>
        </p:nvSpPr>
        <p:spPr>
          <a:xfrm>
            <a:off x="5592906" y="4390889"/>
            <a:ext cx="6094268" cy="1021556"/>
          </a:xfrm>
          <a:prstGeom prst="roundRect">
            <a:avLst/>
          </a:prstGeom>
          <a:solidFill>
            <a:schemeClr val="accent4"/>
          </a:solidFill>
        </p:spPr>
        <p:txBody>
          <a:bodyPr wrap="square">
            <a:spAutoFit/>
          </a:bodyPr>
          <a:lstStyle/>
          <a:p>
            <a:r>
              <a:rPr lang="vi-VN"/>
              <a:t>Ở trên ta thêm vào 3 lớp LSTM liên tiếp, và cứ qua 1 lớp là có 1 dropout 0.3 . Cuối cùng ta cho qua một tầng Dense với đầu ra là 1 chiều.</a:t>
            </a:r>
          </a:p>
        </p:txBody>
      </p:sp>
      <p:sp>
        <p:nvSpPr>
          <p:cNvPr id="13" name="TextBox 12">
            <a:extLst>
              <a:ext uri="{FF2B5EF4-FFF2-40B4-BE49-F238E27FC236}">
                <a16:creationId xmlns:a16="http://schemas.microsoft.com/office/drawing/2014/main" id="{BAF9FE0C-FD98-4AE8-932D-50B2A249DEF5}"/>
              </a:ext>
            </a:extLst>
          </p:cNvPr>
          <p:cNvSpPr txBox="1"/>
          <p:nvPr/>
        </p:nvSpPr>
        <p:spPr>
          <a:xfrm>
            <a:off x="504826" y="908941"/>
            <a:ext cx="6094268" cy="1328023"/>
          </a:xfrm>
          <a:prstGeom prst="roundRect">
            <a:avLst/>
          </a:prstGeom>
          <a:solidFill>
            <a:schemeClr val="accent1">
              <a:lumMod val="40000"/>
              <a:lumOff val="60000"/>
            </a:schemeClr>
          </a:solidFill>
        </p:spPr>
        <p:txBody>
          <a:bodyPr wrap="square">
            <a:spAutoFit/>
          </a:bodyPr>
          <a:lstStyle/>
          <a:p>
            <a:r>
              <a:rPr lang="vi-VN" sz="2400">
                <a:latin typeface="+mj-lt"/>
              </a:rPr>
              <a:t>Sử dụng hàm loss bình phương trung bình là hàm mất mát và để tối ưu hóa thuật toán, chúng em sử dụng trình tối ưu hóa adam.</a:t>
            </a:r>
          </a:p>
        </p:txBody>
      </p:sp>
      <p:pic>
        <p:nvPicPr>
          <p:cNvPr id="14" name="Picture 13">
            <a:extLst>
              <a:ext uri="{FF2B5EF4-FFF2-40B4-BE49-F238E27FC236}">
                <a16:creationId xmlns:a16="http://schemas.microsoft.com/office/drawing/2014/main" id="{E7D97284-EEC4-4C6B-A263-C4E4F4D2F3F4}"/>
              </a:ext>
            </a:extLst>
          </p:cNvPr>
          <p:cNvPicPr/>
          <p:nvPr/>
        </p:nvPicPr>
        <p:blipFill>
          <a:blip r:embed="rId4"/>
          <a:stretch>
            <a:fillRect/>
          </a:stretch>
        </p:blipFill>
        <p:spPr>
          <a:xfrm>
            <a:off x="504826" y="2303687"/>
            <a:ext cx="6094268" cy="1021555"/>
          </a:xfrm>
          <a:prstGeom prst="rect">
            <a:avLst/>
          </a:prstGeom>
        </p:spPr>
      </p:pic>
    </p:spTree>
    <p:extLst>
      <p:ext uri="{BB962C8B-B14F-4D97-AF65-F5344CB8AC3E}">
        <p14:creationId xmlns:p14="http://schemas.microsoft.com/office/powerpoint/2010/main" val="4166260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0"/>
                                          </p:stCondLst>
                                        </p:cTn>
                                        <p:tgtEl>
                                          <p:spTgt spid="9"/>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6"/>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par>
                                <p:cTn id="27" presetID="16" presetClass="entr" presetSubtype="21"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4" name="TextBox 3">
            <a:extLst>
              <a:ext uri="{FF2B5EF4-FFF2-40B4-BE49-F238E27FC236}">
                <a16:creationId xmlns:a16="http://schemas.microsoft.com/office/drawing/2014/main" id="{E87E0A99-BA93-4839-B263-44218B0C1117}"/>
              </a:ext>
            </a:extLst>
          </p:cNvPr>
          <p:cNvSpPr txBox="1"/>
          <p:nvPr/>
        </p:nvSpPr>
        <p:spPr>
          <a:xfrm>
            <a:off x="587433" y="1440009"/>
            <a:ext cx="6094268" cy="2962513"/>
          </a:xfrm>
          <a:prstGeom prst="roundRect">
            <a:avLst/>
          </a:prstGeom>
          <a:solidFill>
            <a:schemeClr val="accent6">
              <a:lumMod val="60000"/>
              <a:lumOff val="40000"/>
            </a:schemeClr>
          </a:solidFill>
        </p:spPr>
        <p:txBody>
          <a:bodyPr wrap="square">
            <a:spAutoFit/>
          </a:bodyPr>
          <a:lstStyle/>
          <a:p>
            <a:r>
              <a:rPr lang="vi-VN" sz="2400">
                <a:latin typeface="+mj-lt"/>
              </a:rPr>
              <a:t>Sau đó thực hiện việc huấn luyện mạng. Thực hiện huấn luyện mạng với validation là 0.2, epochs =100 và với batch_size =30, tiến hành lưu lại mô hình trong file 30_to_1.h5 được lưu theo đường dẫn </a:t>
            </a:r>
            <a:r>
              <a:rPr lang="vi-VN" sz="2400" b="1">
                <a:solidFill>
                  <a:srgbClr val="FF0000"/>
                </a:solidFill>
                <a:latin typeface="+mj-lt"/>
              </a:rPr>
              <a:t>/content/driver/My Drive/Deep-Learning/stock5/30_to_1.h5 </a:t>
            </a:r>
            <a:r>
              <a:rPr lang="vi-VN" sz="2400">
                <a:latin typeface="+mj-lt"/>
              </a:rPr>
              <a:t>trong google driver</a:t>
            </a:r>
          </a:p>
        </p:txBody>
      </p:sp>
      <p:pic>
        <p:nvPicPr>
          <p:cNvPr id="6" name="Picture 5" descr="Table&#10;&#10;Description automatically generated">
            <a:extLst>
              <a:ext uri="{FF2B5EF4-FFF2-40B4-BE49-F238E27FC236}">
                <a16:creationId xmlns:a16="http://schemas.microsoft.com/office/drawing/2014/main" id="{261917E1-5C4F-40D7-8B6F-55CF20EBDE10}"/>
              </a:ext>
            </a:extLst>
          </p:cNvPr>
          <p:cNvPicPr/>
          <p:nvPr/>
        </p:nvPicPr>
        <p:blipFill>
          <a:blip r:embed="rId3"/>
          <a:stretch>
            <a:fillRect/>
          </a:stretch>
        </p:blipFill>
        <p:spPr>
          <a:xfrm>
            <a:off x="446809" y="800389"/>
            <a:ext cx="9781309" cy="6057611"/>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44DD3D91-8EB4-4EBA-A774-B9C8797C7C04}"/>
              </a:ext>
            </a:extLst>
          </p:cNvPr>
          <p:cNvPicPr/>
          <p:nvPr/>
        </p:nvPicPr>
        <p:blipFill>
          <a:blip r:embed="rId4"/>
          <a:stretch>
            <a:fillRect/>
          </a:stretch>
        </p:blipFill>
        <p:spPr>
          <a:xfrm>
            <a:off x="446809" y="862397"/>
            <a:ext cx="10536382" cy="5995602"/>
          </a:xfrm>
          <a:prstGeom prst="rect">
            <a:avLst/>
          </a:prstGeom>
        </p:spPr>
      </p:pic>
      <p:sp>
        <p:nvSpPr>
          <p:cNvPr id="10" name="TextBox 9">
            <a:extLst>
              <a:ext uri="{FF2B5EF4-FFF2-40B4-BE49-F238E27FC236}">
                <a16:creationId xmlns:a16="http://schemas.microsoft.com/office/drawing/2014/main" id="{E759FFC1-9403-4086-88E4-0F566C59591D}"/>
              </a:ext>
            </a:extLst>
          </p:cNvPr>
          <p:cNvSpPr txBox="1"/>
          <p:nvPr/>
        </p:nvSpPr>
        <p:spPr>
          <a:xfrm>
            <a:off x="5631873" y="1904183"/>
            <a:ext cx="6113318" cy="3046988"/>
          </a:xfrm>
          <a:prstGeom prst="rect">
            <a:avLst/>
          </a:prstGeom>
          <a:solidFill>
            <a:schemeClr val="accent4">
              <a:lumMod val="20000"/>
              <a:lumOff val="80000"/>
            </a:schemeClr>
          </a:solidFill>
        </p:spPr>
        <p:txBody>
          <a:bodyPr wrap="square">
            <a:spAutoFit/>
          </a:bodyPr>
          <a:lstStyle/>
          <a:p>
            <a:r>
              <a:rPr lang="vi-VN" sz="2400">
                <a:latin typeface="+mj-lt"/>
              </a:rPr>
              <a:t>Ta thực hiện lấy model đã lưu ra và tiến hành dự đoán bằng test_output = model.predict(x_test) Sau khi dự đoán xong thì chúng ta thực hiện inverse transform lại, do lúc nãy ta đã chuẩn hóa chúng nằm trong 0-&gt;1, bây giờ ta chuyển nó về đúng giá trị thật của chúng bằng đoạn mã:</a:t>
            </a:r>
          </a:p>
          <a:p>
            <a:r>
              <a:rPr lang="vi-VN" sz="2400">
                <a:latin typeface="+mj-lt"/>
              </a:rPr>
              <a:t>test_1 = scaler.inverse_transform(test_output)</a:t>
            </a:r>
          </a:p>
          <a:p>
            <a:r>
              <a:rPr lang="vi-VN" sz="2400">
                <a:latin typeface="+mj-lt"/>
              </a:rPr>
              <a:t>test_2=scaler.inverse_transform(y_test)</a:t>
            </a:r>
          </a:p>
        </p:txBody>
      </p:sp>
    </p:spTree>
    <p:extLst>
      <p:ext uri="{BB962C8B-B14F-4D97-AF65-F5344CB8AC3E}">
        <p14:creationId xmlns:p14="http://schemas.microsoft.com/office/powerpoint/2010/main" val="362975453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6" name="Arrow: Pentagon 5">
            <a:extLst>
              <a:ext uri="{FF2B5EF4-FFF2-40B4-BE49-F238E27FC236}">
                <a16:creationId xmlns:a16="http://schemas.microsoft.com/office/drawing/2014/main" id="{D7145BCB-C63E-4167-9A6D-5463F03997ED}"/>
              </a:ext>
            </a:extLst>
          </p:cNvPr>
          <p:cNvSpPr/>
          <p:nvPr/>
        </p:nvSpPr>
        <p:spPr>
          <a:xfrm>
            <a:off x="0" y="858416"/>
            <a:ext cx="2799184" cy="923330"/>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21E67EDF-DA58-440D-8238-AB3A9B30CE5C}"/>
              </a:ext>
            </a:extLst>
          </p:cNvPr>
          <p:cNvSpPr/>
          <p:nvPr/>
        </p:nvSpPr>
        <p:spPr>
          <a:xfrm>
            <a:off x="402330" y="858416"/>
            <a:ext cx="1638590" cy="923330"/>
          </a:xfrm>
          <a:prstGeom prst="rect">
            <a:avLst/>
          </a:prstGeom>
          <a:noFill/>
        </p:spPr>
        <p:txBody>
          <a:bodyPr wrap="square" lIns="91440" tIns="45720" rIns="91440" bIns="45720">
            <a:spAutoFit/>
          </a:bodyPr>
          <a:lstStyle/>
          <a:p>
            <a:pPr algn="ctr"/>
            <a:r>
              <a:rPr lang="en-US" sz="5400">
                <a:ln w="0"/>
                <a:solidFill>
                  <a:schemeClr val="accent4">
                    <a:lumMod val="60000"/>
                    <a:lumOff val="40000"/>
                  </a:schemeClr>
                </a:solidFill>
                <a:effectLst>
                  <a:outerShdw blurRad="38100" dist="25400" dir="5400000" algn="ctr" rotWithShape="0">
                    <a:srgbClr val="6E747A">
                      <a:alpha val="43000"/>
                    </a:srgbClr>
                  </a:outerShdw>
                </a:effectLst>
              </a:rPr>
              <a:t>BÀI 2</a:t>
            </a:r>
            <a:endParaRPr lang="en-US" sz="5400" b="0" cap="none" spc="0">
              <a:ln w="0"/>
              <a:solidFill>
                <a:schemeClr val="accent4">
                  <a:lumMod val="60000"/>
                  <a:lumOff val="40000"/>
                </a:schemeClr>
              </a:solidFill>
              <a:effectLst>
                <a:outerShdw blurRad="38100" dist="25400" dir="5400000" algn="ctr" rotWithShape="0">
                  <a:srgbClr val="6E747A">
                    <a:alpha val="43000"/>
                  </a:srgbClr>
                </a:outerShdw>
              </a:effectLst>
            </a:endParaRPr>
          </a:p>
        </p:txBody>
      </p:sp>
      <p:sp>
        <p:nvSpPr>
          <p:cNvPr id="8" name="TextBox 7">
            <a:extLst>
              <a:ext uri="{FF2B5EF4-FFF2-40B4-BE49-F238E27FC236}">
                <a16:creationId xmlns:a16="http://schemas.microsoft.com/office/drawing/2014/main" id="{EC6E33D1-0B88-4C64-89CC-591E94546765}"/>
              </a:ext>
            </a:extLst>
          </p:cNvPr>
          <p:cNvSpPr txBox="1"/>
          <p:nvPr/>
        </p:nvSpPr>
        <p:spPr>
          <a:xfrm>
            <a:off x="-1" y="2105999"/>
            <a:ext cx="4795935" cy="461665"/>
          </a:xfrm>
          <a:prstGeom prst="rect">
            <a:avLst/>
          </a:prstGeom>
          <a:solidFill>
            <a:schemeClr val="accent4">
              <a:lumMod val="40000"/>
              <a:lumOff val="60000"/>
            </a:schemeClr>
          </a:solidFill>
        </p:spPr>
        <p:txBody>
          <a:bodyPr wrap="square">
            <a:spAutoFit/>
          </a:bodyPr>
          <a:lstStyle/>
          <a:p>
            <a:pPr marL="0" marR="0">
              <a:spcBef>
                <a:spcPts val="0"/>
              </a:spcBef>
              <a:spcAft>
                <a:spcPts val="0"/>
              </a:spcAft>
            </a:pPr>
            <a:r>
              <a:rPr lang="en-US" sz="2400" b="1">
                <a:effectLst/>
                <a:latin typeface="Times New Roman" panose="02020603050405020304" pitchFamily="18" charset="0"/>
                <a:ea typeface="Times New Roman" panose="02020603050405020304" pitchFamily="18" charset="0"/>
              </a:rPr>
              <a:t>Mô tả dữ liệu và mục tiêu bài toán</a:t>
            </a:r>
            <a:endParaRPr lang="vi-VN" sz="240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9C69E41A-5334-42A1-BC6C-539AAC394D09}"/>
              </a:ext>
            </a:extLst>
          </p:cNvPr>
          <p:cNvSpPr txBox="1"/>
          <p:nvPr/>
        </p:nvSpPr>
        <p:spPr>
          <a:xfrm>
            <a:off x="45025" y="3054017"/>
            <a:ext cx="5964383" cy="1477328"/>
          </a:xfrm>
          <a:prstGeom prst="rect">
            <a:avLst/>
          </a:prstGeom>
          <a:solidFill>
            <a:schemeClr val="accent2">
              <a:lumMod val="20000"/>
              <a:lumOff val="80000"/>
            </a:schemeClr>
          </a:solidFill>
        </p:spPr>
        <p:txBody>
          <a:bodyPr wrap="square">
            <a:spAutoFit/>
          </a:bodyPr>
          <a:lstStyle/>
          <a:p>
            <a:r>
              <a:rPr lang="vi-VN"/>
              <a:t>Dữ liệu sử dụng ở đây là Breast Cancer Wisconsin (Diagnostic) từ Kaggle. Đây là dữ liệu dự đoán xem bệnh ung thư lành tính hay ác tính. Các đặc điểm được tính toán từ hình ảnh số hóa của một kim hút nhỏ (FNA) của khối vú</a:t>
            </a:r>
          </a:p>
        </p:txBody>
      </p:sp>
      <p:sp>
        <p:nvSpPr>
          <p:cNvPr id="10" name="TextBox 9">
            <a:extLst>
              <a:ext uri="{FF2B5EF4-FFF2-40B4-BE49-F238E27FC236}">
                <a16:creationId xmlns:a16="http://schemas.microsoft.com/office/drawing/2014/main" id="{390618A6-3C42-4C71-9CA8-E49D5DA2E3E2}"/>
              </a:ext>
            </a:extLst>
          </p:cNvPr>
          <p:cNvSpPr txBox="1"/>
          <p:nvPr/>
        </p:nvSpPr>
        <p:spPr>
          <a:xfrm>
            <a:off x="0" y="5017698"/>
            <a:ext cx="6009408" cy="1044710"/>
          </a:xfrm>
          <a:prstGeom prst="rect">
            <a:avLst/>
          </a:prstGeom>
          <a:solidFill>
            <a:schemeClr val="accent1">
              <a:lumMod val="20000"/>
              <a:lumOff val="80000"/>
            </a:schemeClr>
          </a:solidFill>
        </p:spPr>
        <p:txBody>
          <a:bodyPr wrap="square">
            <a:spAutoFit/>
          </a:bodyPr>
          <a:lstStyle/>
          <a:p>
            <a:pPr marL="0" marR="0">
              <a:spcBef>
                <a:spcPts val="0"/>
              </a:spcBef>
              <a:spcAft>
                <a:spcPts val="0"/>
              </a:spcAft>
            </a:pPr>
            <a:r>
              <a:rPr lang="en-US" sz="1800">
                <a:effectLst/>
                <a:latin typeface="Times New Roman" panose="02020603050405020304" pitchFamily="18" charset="0"/>
                <a:ea typeface="Times New Roman" panose="02020603050405020304" pitchFamily="18" charset="0"/>
              </a:rPr>
              <a:t>Thông tin của thuộc tính: </a:t>
            </a:r>
            <a:endParaRPr lang="vi-VN" sz="160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a:effectLst/>
                <a:latin typeface="Times New Roman" panose="02020603050405020304" pitchFamily="18" charset="0"/>
                <a:ea typeface="Times New Roman" panose="02020603050405020304" pitchFamily="18" charset="0"/>
              </a:rPr>
              <a:t>ID number</a:t>
            </a:r>
            <a:endParaRPr lang="vi-VN" sz="1600">
              <a:effectLst/>
              <a:latin typeface="Times New Roman" panose="02020603050405020304" pitchFamily="18" charset="0"/>
              <a:ea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1800">
                <a:effectLst/>
                <a:latin typeface="Times New Roman" panose="02020603050405020304" pitchFamily="18" charset="0"/>
                <a:ea typeface="Times New Roman" panose="02020603050405020304" pitchFamily="18" charset="0"/>
              </a:rPr>
              <a:t>Diagnosis (M = malignant, B = benign)</a:t>
            </a:r>
            <a:endParaRPr lang="vi-VN" sz="1600">
              <a:effectLst/>
              <a:latin typeface="Times New Roman" panose="02020603050405020304" pitchFamily="18" charset="0"/>
              <a:ea typeface="Times New Roman" panose="02020603050405020304" pitchFamily="18" charset="0"/>
            </a:endParaRPr>
          </a:p>
        </p:txBody>
      </p:sp>
      <p:sp>
        <p:nvSpPr>
          <p:cNvPr id="13" name="TextBox 12">
            <a:extLst>
              <a:ext uri="{FF2B5EF4-FFF2-40B4-BE49-F238E27FC236}">
                <a16:creationId xmlns:a16="http://schemas.microsoft.com/office/drawing/2014/main" id="{F42753A4-FB5D-4C11-A6ED-F393C0C3B7CA}"/>
              </a:ext>
            </a:extLst>
          </p:cNvPr>
          <p:cNvSpPr txBox="1"/>
          <p:nvPr/>
        </p:nvSpPr>
        <p:spPr>
          <a:xfrm>
            <a:off x="6182594" y="1525548"/>
            <a:ext cx="6141026" cy="4370427"/>
          </a:xfrm>
          <a:prstGeom prst="rect">
            <a:avLst/>
          </a:prstGeom>
          <a:solidFill>
            <a:schemeClr val="accent6">
              <a:lumMod val="20000"/>
              <a:lumOff val="80000"/>
            </a:schemeClr>
          </a:solidFill>
        </p:spPr>
        <p:txBody>
          <a:bodyPr wrap="square">
            <a:spAutoFit/>
          </a:bodyPr>
          <a:lstStyle/>
          <a:p>
            <a:r>
              <a:rPr lang="vi-VN" sz="2000" dirty="0">
                <a:latin typeface="+mj-lt"/>
              </a:rPr>
              <a:t>Mười đặc điểm có giá trị thực được tính toán cho mỗi nhân tế bào:</a:t>
            </a:r>
          </a:p>
          <a:p>
            <a:r>
              <a:rPr lang="vi-VN" sz="2000" dirty="0">
                <a:latin typeface="+mj-lt"/>
              </a:rPr>
              <a:t>a) radius (giá trị trung bình của khoảng cách từ tâm đến các điểm trên chu vi)</a:t>
            </a:r>
          </a:p>
          <a:p>
            <a:r>
              <a:rPr lang="vi-VN" sz="2000" dirty="0">
                <a:latin typeface="+mj-lt"/>
              </a:rPr>
              <a:t>b) texture (độ lệch chuẩn của các giá trị gray-scale)</a:t>
            </a:r>
          </a:p>
          <a:p>
            <a:r>
              <a:rPr lang="vi-VN" sz="2000" dirty="0">
                <a:latin typeface="+mj-lt"/>
              </a:rPr>
              <a:t>c) perimeter</a:t>
            </a:r>
          </a:p>
          <a:p>
            <a:r>
              <a:rPr lang="vi-VN" sz="2000" dirty="0">
                <a:latin typeface="+mj-lt"/>
              </a:rPr>
              <a:t>d) area</a:t>
            </a:r>
          </a:p>
          <a:p>
            <a:r>
              <a:rPr lang="vi-VN" sz="2000" dirty="0">
                <a:latin typeface="+mj-lt"/>
              </a:rPr>
              <a:t>e) smoothness (biến thể cục bộ trong độ dài bán kính)</a:t>
            </a:r>
          </a:p>
          <a:p>
            <a:r>
              <a:rPr lang="vi-VN" sz="2000" dirty="0">
                <a:latin typeface="+mj-lt"/>
              </a:rPr>
              <a:t>f) compactness (chuvi2 / diện tích - 1.0)</a:t>
            </a:r>
          </a:p>
          <a:p>
            <a:r>
              <a:rPr lang="vi-VN" sz="2000" dirty="0">
                <a:latin typeface="+mj-lt"/>
              </a:rPr>
              <a:t>g) concavity (mức độ nghiêm trọng của các phần lõm của đường viền)</a:t>
            </a:r>
          </a:p>
          <a:p>
            <a:r>
              <a:rPr lang="vi-VN" sz="2000" dirty="0">
                <a:latin typeface="+mj-lt"/>
              </a:rPr>
              <a:t>h) concave points (số phần lõm của đường viền)</a:t>
            </a:r>
          </a:p>
          <a:p>
            <a:r>
              <a:rPr lang="vi-VN" sz="2000" dirty="0">
                <a:latin typeface="+mj-lt"/>
              </a:rPr>
              <a:t>i) symmetry</a:t>
            </a:r>
          </a:p>
          <a:p>
            <a:r>
              <a:rPr lang="vi-VN" sz="2000" dirty="0">
                <a:latin typeface="+mj-lt"/>
              </a:rPr>
              <a:t>j) fractal dimension ("coastline approximation" - 1)</a:t>
            </a:r>
          </a:p>
        </p:txBody>
      </p:sp>
    </p:spTree>
    <p:extLst>
      <p:ext uri="{BB962C8B-B14F-4D97-AF65-F5344CB8AC3E}">
        <p14:creationId xmlns:p14="http://schemas.microsoft.com/office/powerpoint/2010/main" val="26962337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TextBox 2">
            <a:extLst>
              <a:ext uri="{FF2B5EF4-FFF2-40B4-BE49-F238E27FC236}">
                <a16:creationId xmlns:a16="http://schemas.microsoft.com/office/drawing/2014/main" id="{AB515A60-BB64-4B0D-B61F-5A41E0215A46}"/>
              </a:ext>
            </a:extLst>
          </p:cNvPr>
          <p:cNvSpPr txBox="1"/>
          <p:nvPr/>
        </p:nvSpPr>
        <p:spPr>
          <a:xfrm>
            <a:off x="0" y="725069"/>
            <a:ext cx="2771192" cy="461665"/>
          </a:xfrm>
          <a:prstGeom prst="rect">
            <a:avLst/>
          </a:prstGeom>
          <a:solidFill>
            <a:schemeClr val="accent4">
              <a:lumMod val="40000"/>
              <a:lumOff val="60000"/>
            </a:schemeClr>
          </a:solidFill>
        </p:spPr>
        <p:txBody>
          <a:bodyPr wrap="square">
            <a:spAutoFit/>
          </a:bodyPr>
          <a:lstStyle/>
          <a:p>
            <a:pPr marL="0" marR="0" algn="ctr">
              <a:spcBef>
                <a:spcPts val="0"/>
              </a:spcBef>
              <a:spcAft>
                <a:spcPts val="0"/>
              </a:spcAft>
            </a:pPr>
            <a:r>
              <a:rPr lang="en-US" sz="2400" b="1">
                <a:effectLst/>
                <a:latin typeface="Times New Roman" panose="02020603050405020304" pitchFamily="18" charset="0"/>
                <a:ea typeface="Times New Roman" panose="02020603050405020304" pitchFamily="18" charset="0"/>
              </a:rPr>
              <a:t>Mô tả thuật toán</a:t>
            </a:r>
            <a:endParaRPr lang="vi-VN" sz="2400">
              <a:effectLst/>
              <a:latin typeface="Times New Roman" panose="02020603050405020304" pitchFamily="18" charset="0"/>
              <a:ea typeface="Times New Roman" panose="02020603050405020304" pitchFamily="18" charset="0"/>
            </a:endParaRPr>
          </a:p>
        </p:txBody>
      </p:sp>
      <p:sp>
        <p:nvSpPr>
          <p:cNvPr id="6" name="TextBox 5">
            <a:extLst>
              <a:ext uri="{FF2B5EF4-FFF2-40B4-BE49-F238E27FC236}">
                <a16:creationId xmlns:a16="http://schemas.microsoft.com/office/drawing/2014/main" id="{BD2AAE47-A73F-490E-8778-80FFF38A61F8}"/>
              </a:ext>
            </a:extLst>
          </p:cNvPr>
          <p:cNvSpPr txBox="1"/>
          <p:nvPr/>
        </p:nvSpPr>
        <p:spPr>
          <a:xfrm>
            <a:off x="1732" y="1789745"/>
            <a:ext cx="6094268" cy="2308324"/>
          </a:xfrm>
          <a:prstGeom prst="rect">
            <a:avLst/>
          </a:prstGeom>
          <a:solidFill>
            <a:schemeClr val="accent2">
              <a:lumMod val="20000"/>
              <a:lumOff val="80000"/>
            </a:schemeClr>
          </a:solidFill>
        </p:spPr>
        <p:txBody>
          <a:bodyPr wrap="square">
            <a:spAutoFit/>
          </a:bodyPr>
          <a:lstStyle/>
          <a:p>
            <a:r>
              <a:rPr lang="vi-VN" sz="2400"/>
              <a:t>Đầu tiên, import các thư viện cần thiết và load dữ liệu. Dữ liệu được download từ Kaggle </a:t>
            </a:r>
            <a:endParaRPr lang="en-US" sz="2400"/>
          </a:p>
          <a:p>
            <a:r>
              <a:rPr lang="en-US" sz="2400"/>
              <a:t>N</a:t>
            </a:r>
            <a:r>
              <a:rPr lang="vi-VN" sz="2400"/>
              <a:t>guồn dữ liệu được lấy ở: </a:t>
            </a:r>
            <a:r>
              <a:rPr lang="vi-VN" sz="2400" b="1">
                <a:solidFill>
                  <a:schemeClr val="accent5">
                    <a:lumMod val="75000"/>
                  </a:schemeClr>
                </a:solidFill>
              </a:rPr>
              <a:t>https://www.kaggle.com/uciml/breast-cancer-wisconsin-data</a:t>
            </a:r>
            <a:endParaRPr lang="vi-VN" sz="2400"/>
          </a:p>
        </p:txBody>
      </p:sp>
      <p:pic>
        <p:nvPicPr>
          <p:cNvPr id="4" name="Picture 3">
            <a:extLst>
              <a:ext uri="{FF2B5EF4-FFF2-40B4-BE49-F238E27FC236}">
                <a16:creationId xmlns:a16="http://schemas.microsoft.com/office/drawing/2014/main" id="{9DC827CE-4EEC-4EED-BD37-F964291B9DAC}"/>
              </a:ext>
            </a:extLst>
          </p:cNvPr>
          <p:cNvPicPr>
            <a:picLocks noChangeAspect="1"/>
          </p:cNvPicPr>
          <p:nvPr/>
        </p:nvPicPr>
        <p:blipFill>
          <a:blip r:embed="rId3"/>
          <a:stretch>
            <a:fillRect/>
          </a:stretch>
        </p:blipFill>
        <p:spPr>
          <a:xfrm>
            <a:off x="3977636" y="2341197"/>
            <a:ext cx="8212632" cy="4500072"/>
          </a:xfrm>
          <a:prstGeom prst="rect">
            <a:avLst/>
          </a:prstGeom>
        </p:spPr>
      </p:pic>
      <p:pic>
        <p:nvPicPr>
          <p:cNvPr id="7" name="Picture 6" descr="Graphical user interface, table&#10;&#10;Description automatically generated">
            <a:extLst>
              <a:ext uri="{FF2B5EF4-FFF2-40B4-BE49-F238E27FC236}">
                <a16:creationId xmlns:a16="http://schemas.microsoft.com/office/drawing/2014/main" id="{FE9452E2-F723-4499-AF02-CC19F059942C}"/>
              </a:ext>
            </a:extLst>
          </p:cNvPr>
          <p:cNvPicPr/>
          <p:nvPr/>
        </p:nvPicPr>
        <p:blipFill>
          <a:blip r:embed="rId4"/>
          <a:stretch>
            <a:fillRect/>
          </a:stretch>
        </p:blipFill>
        <p:spPr>
          <a:xfrm>
            <a:off x="-1" y="1789745"/>
            <a:ext cx="12192001" cy="5051524"/>
          </a:xfrm>
          <a:prstGeom prst="rect">
            <a:avLst/>
          </a:prstGeom>
        </p:spPr>
      </p:pic>
      <p:sp>
        <p:nvSpPr>
          <p:cNvPr id="9" name="TextBox 8">
            <a:extLst>
              <a:ext uri="{FF2B5EF4-FFF2-40B4-BE49-F238E27FC236}">
                <a16:creationId xmlns:a16="http://schemas.microsoft.com/office/drawing/2014/main" id="{D1B7AE92-6C6B-4FF7-8459-986A88A064B9}"/>
              </a:ext>
            </a:extLst>
          </p:cNvPr>
          <p:cNvSpPr txBox="1"/>
          <p:nvPr/>
        </p:nvSpPr>
        <p:spPr>
          <a:xfrm>
            <a:off x="106506" y="1789745"/>
            <a:ext cx="6281304" cy="2009061"/>
          </a:xfrm>
          <a:prstGeom prst="roundRect">
            <a:avLst/>
          </a:prstGeom>
          <a:solidFill>
            <a:schemeClr val="accent1">
              <a:lumMod val="20000"/>
              <a:lumOff val="80000"/>
            </a:schemeClr>
          </a:solidFill>
        </p:spPr>
        <p:txBody>
          <a:bodyPr wrap="square">
            <a:spAutoFit/>
          </a:bodyPr>
          <a:lstStyle/>
          <a:p>
            <a:pPr marL="0" marR="0" indent="457200">
              <a:spcBef>
                <a:spcPts val="0"/>
              </a:spcBef>
              <a:spcAft>
                <a:spcPts val="0"/>
              </a:spcAft>
            </a:pPr>
            <a:r>
              <a:rPr lang="en-US" sz="2800">
                <a:effectLst/>
                <a:latin typeface="Times New Roman" panose="02020603050405020304" pitchFamily="18" charset="0"/>
                <a:ea typeface="Times New Roman" panose="02020603050405020304" pitchFamily="18" charset="0"/>
              </a:rPr>
              <a:t>Tiếp theo, thu thập dữ liệu ở các giá trị trong cột diagnosis để hình dung số lượng giá trị của các cột 'diagnosis' dễ hiểu hơn.</a:t>
            </a:r>
            <a:endParaRPr lang="vi-VN" sz="2400">
              <a:effectLst/>
              <a:latin typeface="Times New Roman" panose="02020603050405020304" pitchFamily="18" charset="0"/>
              <a:ea typeface="Times New Roman" panose="02020603050405020304" pitchFamily="18" charset="0"/>
            </a:endParaRPr>
          </a:p>
        </p:txBody>
      </p:sp>
      <p:pic>
        <p:nvPicPr>
          <p:cNvPr id="10" name="Picture 9" descr="Graphical user interface, text&#10;&#10;Description automatically generated">
            <a:extLst>
              <a:ext uri="{FF2B5EF4-FFF2-40B4-BE49-F238E27FC236}">
                <a16:creationId xmlns:a16="http://schemas.microsoft.com/office/drawing/2014/main" id="{9B3E3803-D7E8-4E19-AE86-442F2F8E6AEB}"/>
              </a:ext>
            </a:extLst>
          </p:cNvPr>
          <p:cNvPicPr/>
          <p:nvPr/>
        </p:nvPicPr>
        <p:blipFill>
          <a:blip r:embed="rId5"/>
          <a:stretch>
            <a:fillRect/>
          </a:stretch>
        </p:blipFill>
        <p:spPr>
          <a:xfrm>
            <a:off x="3030682" y="3429000"/>
            <a:ext cx="8961294" cy="2629103"/>
          </a:xfrm>
          <a:prstGeom prst="rect">
            <a:avLst/>
          </a:prstGeom>
        </p:spPr>
      </p:pic>
    </p:spTree>
    <p:extLst>
      <p:ext uri="{BB962C8B-B14F-4D97-AF65-F5344CB8AC3E}">
        <p14:creationId xmlns:p14="http://schemas.microsoft.com/office/powerpoint/2010/main" val="12171285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49E0-A1BB-441B-8BAA-EAF1E1D363CC}"/>
              </a:ext>
            </a:extLst>
          </p:cNvPr>
          <p:cNvSpPr>
            <a:spLocks noGrp="1"/>
          </p:cNvSpPr>
          <p:nvPr>
            <p:ph type="title"/>
          </p:nvPr>
        </p:nvSpPr>
        <p:spPr/>
        <p:txBody>
          <a:bodyPr/>
          <a:lstStyle/>
          <a:p>
            <a:r>
              <a:rPr lang="en-US" dirty="0"/>
              <a:t>CCCVNC,VMBCV</a:t>
            </a:r>
          </a:p>
        </p:txBody>
      </p:sp>
      <p:sp>
        <p:nvSpPr>
          <p:cNvPr id="3" name="Rectangle 2">
            <a:extLst>
              <a:ext uri="{FF2B5EF4-FFF2-40B4-BE49-F238E27FC236}">
                <a16:creationId xmlns:a16="http://schemas.microsoft.com/office/drawing/2014/main" id="{F7D0D7FF-FF2D-417C-B921-CAD906600755}"/>
              </a:ext>
            </a:extLst>
          </p:cNvPr>
          <p:cNvSpPr/>
          <p:nvPr/>
        </p:nvSpPr>
        <p:spPr>
          <a:xfrm>
            <a:off x="4218020" y="1768076"/>
            <a:ext cx="7324531" cy="2431435"/>
          </a:xfrm>
          <a:prstGeom prst="rect">
            <a:avLst/>
          </a:prstGeom>
          <a:noFill/>
        </p:spPr>
        <p:txBody>
          <a:bodyPr wrap="square" lIns="91440" tIns="45720" rIns="91440" bIns="45720">
            <a:spAutoFit/>
          </a:bodyPr>
          <a:lstStyle/>
          <a:p>
            <a:pPr algn="ctr"/>
            <a:r>
              <a:rPr lang="en-US" sz="4400" b="0" cap="none" spc="0" dirty="0">
                <a:ln w="0"/>
                <a:solidFill>
                  <a:schemeClr val="accent2"/>
                </a:solidFill>
              </a:rPr>
              <a:t>CHƯƠNG 1:</a:t>
            </a:r>
          </a:p>
          <a:p>
            <a:pPr marL="914400"/>
            <a:r>
              <a:rPr lang="en-US" sz="3600" b="1" dirty="0">
                <a:solidFill>
                  <a:schemeClr val="accent2"/>
                </a:solidFill>
                <a:effectLst/>
                <a:latin typeface="Arial (Body)"/>
                <a:ea typeface="Times New Roman" panose="02020603050405020304" pitchFamily="18" charset="0"/>
              </a:rPr>
              <a:t>MẠNG BỘ NHỚ DÀI NGẮN </a:t>
            </a:r>
            <a:endParaRPr lang="en-US" sz="3600" dirty="0">
              <a:solidFill>
                <a:schemeClr val="accent2"/>
              </a:solidFill>
              <a:effectLst/>
              <a:latin typeface="Arial (Body)"/>
              <a:ea typeface="Times New Roman" panose="02020603050405020304" pitchFamily="18" charset="0"/>
            </a:endParaRPr>
          </a:p>
          <a:p>
            <a:pPr marL="457200" indent="457200"/>
            <a:r>
              <a:rPr lang="en-US" sz="3600" b="1" dirty="0">
                <a:solidFill>
                  <a:schemeClr val="accent2"/>
                </a:solidFill>
                <a:effectLst/>
                <a:latin typeface="Arial (Body)"/>
                <a:ea typeface="Times New Roman" panose="02020603050405020304" pitchFamily="18" charset="0"/>
              </a:rPr>
              <a:t>(LONG – SHORT TERM 			MEMORY -LSTM)</a:t>
            </a:r>
            <a:endParaRPr lang="en-US" sz="3600" dirty="0">
              <a:solidFill>
                <a:schemeClr val="accent2"/>
              </a:solidFill>
              <a:effectLst/>
              <a:latin typeface="Arial (Body)"/>
              <a:ea typeface="Times New Roman" panose="02020603050405020304" pitchFamily="18" charset="0"/>
            </a:endParaRPr>
          </a:p>
        </p:txBody>
      </p:sp>
    </p:spTree>
    <p:extLst>
      <p:ext uri="{BB962C8B-B14F-4D97-AF65-F5344CB8AC3E}">
        <p14:creationId xmlns:p14="http://schemas.microsoft.com/office/powerpoint/2010/main" val="40096888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6" name="TextBox 5">
            <a:extLst>
              <a:ext uri="{FF2B5EF4-FFF2-40B4-BE49-F238E27FC236}">
                <a16:creationId xmlns:a16="http://schemas.microsoft.com/office/drawing/2014/main" id="{7ADADCE2-015A-4342-8E54-EA0766AD4C24}"/>
              </a:ext>
            </a:extLst>
          </p:cNvPr>
          <p:cNvSpPr txBox="1"/>
          <p:nvPr/>
        </p:nvSpPr>
        <p:spPr>
          <a:xfrm>
            <a:off x="1732" y="1045017"/>
            <a:ext cx="6094268" cy="1532334"/>
          </a:xfrm>
          <a:prstGeom prst="roundRect">
            <a:avLst/>
          </a:prstGeom>
          <a:solidFill>
            <a:srgbClr val="00B050"/>
          </a:solidFill>
        </p:spPr>
        <p:txBody>
          <a:bodyPr wrap="square">
            <a:spAutoFit/>
          </a:bodyPr>
          <a:lstStyle/>
          <a:p>
            <a:r>
              <a:rPr lang="vi-VN" sz="2800">
                <a:solidFill>
                  <a:schemeClr val="bg1"/>
                </a:solidFill>
                <a:latin typeface="+mj-lt"/>
              </a:rPr>
              <a:t>Tìm trong data trong các cột có giá trị null</a:t>
            </a:r>
            <a:r>
              <a:rPr lang="en-US" sz="2800">
                <a:solidFill>
                  <a:schemeClr val="bg1"/>
                </a:solidFill>
                <a:latin typeface="+mj-lt"/>
              </a:rPr>
              <a:t> </a:t>
            </a:r>
            <a:r>
              <a:rPr lang="en-US" sz="2800">
                <a:solidFill>
                  <a:schemeClr val="bg1"/>
                </a:solidFill>
                <a:latin typeface="Times New Roman" panose="02020603050405020304" pitchFamily="18" charset="0"/>
                <a:cs typeface="Times New Roman" panose="02020603050405020304" pitchFamily="18" charset="0"/>
              </a:rPr>
              <a:t>và xoá</a:t>
            </a:r>
            <a:r>
              <a:rPr lang="vi-VN" sz="2800">
                <a:solidFill>
                  <a:schemeClr val="bg1"/>
                </a:solidFill>
                <a:latin typeface="Times New Roman" panose="02020603050405020304" pitchFamily="18" charset="0"/>
                <a:cs typeface="Times New Roman" panose="02020603050405020304" pitchFamily="18" charset="0"/>
              </a:rPr>
              <a:t> </a:t>
            </a:r>
            <a:r>
              <a:rPr lang="vi-VN" sz="2800">
                <a:solidFill>
                  <a:schemeClr val="bg1"/>
                </a:solidFill>
                <a:latin typeface="+mj-lt"/>
              </a:rPr>
              <a:t>để dễ thực hiện các tính toán trong data</a:t>
            </a:r>
          </a:p>
        </p:txBody>
      </p:sp>
      <p:pic>
        <p:nvPicPr>
          <p:cNvPr id="7" name="Picture 6" descr="Table&#10;&#10;Description automatically generated">
            <a:extLst>
              <a:ext uri="{FF2B5EF4-FFF2-40B4-BE49-F238E27FC236}">
                <a16:creationId xmlns:a16="http://schemas.microsoft.com/office/drawing/2014/main" id="{3D1ACA16-080A-4967-9AA0-97AB5B9CAFAB}"/>
              </a:ext>
            </a:extLst>
          </p:cNvPr>
          <p:cNvPicPr/>
          <p:nvPr/>
        </p:nvPicPr>
        <p:blipFill>
          <a:blip r:embed="rId3"/>
          <a:stretch>
            <a:fillRect/>
          </a:stretch>
        </p:blipFill>
        <p:spPr>
          <a:xfrm>
            <a:off x="6187092" y="1045017"/>
            <a:ext cx="4754535" cy="5661660"/>
          </a:xfrm>
          <a:prstGeom prst="rect">
            <a:avLst/>
          </a:prstGeom>
        </p:spPr>
      </p:pic>
      <p:pic>
        <p:nvPicPr>
          <p:cNvPr id="8" name="Picture 7" descr="A picture containing chart&#10;&#10;Description automatically generated">
            <a:extLst>
              <a:ext uri="{FF2B5EF4-FFF2-40B4-BE49-F238E27FC236}">
                <a16:creationId xmlns:a16="http://schemas.microsoft.com/office/drawing/2014/main" id="{DD0469A4-C9E1-4455-B0E8-0E05CD4D3D31}"/>
              </a:ext>
            </a:extLst>
          </p:cNvPr>
          <p:cNvPicPr/>
          <p:nvPr/>
        </p:nvPicPr>
        <p:blipFill>
          <a:blip r:embed="rId4"/>
          <a:stretch>
            <a:fillRect/>
          </a:stretch>
        </p:blipFill>
        <p:spPr>
          <a:xfrm>
            <a:off x="186344" y="2990069"/>
            <a:ext cx="5909656" cy="1381299"/>
          </a:xfrm>
          <a:prstGeom prst="rect">
            <a:avLst/>
          </a:prstGeom>
        </p:spPr>
      </p:pic>
      <p:cxnSp>
        <p:nvCxnSpPr>
          <p:cNvPr id="10" name="Straight Arrow Connector 9">
            <a:extLst>
              <a:ext uri="{FF2B5EF4-FFF2-40B4-BE49-F238E27FC236}">
                <a16:creationId xmlns:a16="http://schemas.microsoft.com/office/drawing/2014/main" id="{FA5A1DC8-EC03-43BF-A4BF-4D50BDBBAF40}"/>
              </a:ext>
            </a:extLst>
          </p:cNvPr>
          <p:cNvCxnSpPr/>
          <p:nvPr/>
        </p:nvCxnSpPr>
        <p:spPr>
          <a:xfrm flipH="1">
            <a:off x="8572500" y="6400800"/>
            <a:ext cx="1506682"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817947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6" name="TextBox 5">
            <a:extLst>
              <a:ext uri="{FF2B5EF4-FFF2-40B4-BE49-F238E27FC236}">
                <a16:creationId xmlns:a16="http://schemas.microsoft.com/office/drawing/2014/main" id="{6E890DEC-1C1A-44F7-9390-655014D3D3A1}"/>
              </a:ext>
            </a:extLst>
          </p:cNvPr>
          <p:cNvSpPr txBox="1"/>
          <p:nvPr/>
        </p:nvSpPr>
        <p:spPr>
          <a:xfrm>
            <a:off x="127288" y="1335963"/>
            <a:ext cx="6094268" cy="2246769"/>
          </a:xfrm>
          <a:prstGeom prst="rect">
            <a:avLst/>
          </a:prstGeom>
          <a:solidFill>
            <a:schemeClr val="accent1">
              <a:lumMod val="20000"/>
              <a:lumOff val="80000"/>
            </a:schemeClr>
          </a:solidFill>
        </p:spPr>
        <p:txBody>
          <a:bodyPr wrap="square">
            <a:spAutoFit/>
          </a:bodyPr>
          <a:lstStyle/>
          <a:p>
            <a:r>
              <a:rPr lang="vi-VN" sz="2800">
                <a:latin typeface="+mj-lt"/>
              </a:rPr>
              <a:t>Quan sát thấy được trong data có 2 biến: biến độc lập và biến phụ thuộc nên ta chia ra làm 2 loại: x là data không có cột giá trị diagnosis và y là cột giá trị diagnosis</a:t>
            </a:r>
          </a:p>
        </p:txBody>
      </p:sp>
      <p:pic>
        <p:nvPicPr>
          <p:cNvPr id="7" name="Picture 6" descr="A picture containing company name&#10;&#10;Description automatically generated">
            <a:extLst>
              <a:ext uri="{FF2B5EF4-FFF2-40B4-BE49-F238E27FC236}">
                <a16:creationId xmlns:a16="http://schemas.microsoft.com/office/drawing/2014/main" id="{F30FAD07-37E2-4D79-A445-284299E0BC49}"/>
              </a:ext>
            </a:extLst>
          </p:cNvPr>
          <p:cNvPicPr/>
          <p:nvPr/>
        </p:nvPicPr>
        <p:blipFill>
          <a:blip r:embed="rId3"/>
          <a:stretch>
            <a:fillRect/>
          </a:stretch>
        </p:blipFill>
        <p:spPr>
          <a:xfrm>
            <a:off x="3726873" y="3392536"/>
            <a:ext cx="7890164" cy="2129501"/>
          </a:xfrm>
          <a:prstGeom prst="rect">
            <a:avLst/>
          </a:prstGeom>
        </p:spPr>
      </p:pic>
      <p:pic>
        <p:nvPicPr>
          <p:cNvPr id="10" name="Picture 9">
            <a:extLst>
              <a:ext uri="{FF2B5EF4-FFF2-40B4-BE49-F238E27FC236}">
                <a16:creationId xmlns:a16="http://schemas.microsoft.com/office/drawing/2014/main" id="{4692F5F8-A749-4CB3-97A5-0C7A22FA0C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928187"/>
            <a:ext cx="3013788" cy="3013788"/>
          </a:xfrm>
          <a:prstGeom prst="rect">
            <a:avLst/>
          </a:prstGeom>
        </p:spPr>
      </p:pic>
      <p:pic>
        <p:nvPicPr>
          <p:cNvPr id="12" name="Picture 11">
            <a:extLst>
              <a:ext uri="{FF2B5EF4-FFF2-40B4-BE49-F238E27FC236}">
                <a16:creationId xmlns:a16="http://schemas.microsoft.com/office/drawing/2014/main" id="{E9E8DCB6-CC1C-48AF-8830-D588E1806F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92576" y="0"/>
            <a:ext cx="3599424" cy="3392536"/>
          </a:xfrm>
          <a:prstGeom prst="rect">
            <a:avLst/>
          </a:prstGeom>
        </p:spPr>
      </p:pic>
    </p:spTree>
    <p:extLst>
      <p:ext uri="{BB962C8B-B14F-4D97-AF65-F5344CB8AC3E}">
        <p14:creationId xmlns:p14="http://schemas.microsoft.com/office/powerpoint/2010/main" val="3279095999"/>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6" name="TextBox 5">
            <a:extLst>
              <a:ext uri="{FF2B5EF4-FFF2-40B4-BE49-F238E27FC236}">
                <a16:creationId xmlns:a16="http://schemas.microsoft.com/office/drawing/2014/main" id="{606886ED-221A-4FC6-B991-62DD65012C3A}"/>
              </a:ext>
            </a:extLst>
          </p:cNvPr>
          <p:cNvSpPr txBox="1"/>
          <p:nvPr/>
        </p:nvSpPr>
        <p:spPr>
          <a:xfrm>
            <a:off x="0" y="1017262"/>
            <a:ext cx="6094268" cy="1015663"/>
          </a:xfrm>
          <a:prstGeom prst="rect">
            <a:avLst/>
          </a:prstGeom>
          <a:solidFill>
            <a:schemeClr val="accent2">
              <a:lumMod val="20000"/>
              <a:lumOff val="80000"/>
            </a:schemeClr>
          </a:solidFill>
        </p:spPr>
        <p:txBody>
          <a:bodyPr wrap="square">
            <a:spAutoFit/>
          </a:bodyPr>
          <a:lstStyle/>
          <a:p>
            <a:r>
              <a:rPr lang="en-US" sz="3000">
                <a:latin typeface="+mj-lt"/>
              </a:rPr>
              <a:t>N</a:t>
            </a:r>
            <a:r>
              <a:rPr lang="vi-VN" sz="3000">
                <a:latin typeface="+mj-lt"/>
              </a:rPr>
              <a:t>hằm thuận tiện cho tính toán ta sẽ chuyển các giá trị trong y về binary</a:t>
            </a:r>
          </a:p>
        </p:txBody>
      </p:sp>
      <p:pic>
        <p:nvPicPr>
          <p:cNvPr id="7" name="Picture 6" descr="Text&#10;&#10;Description automatically generated with low confidence">
            <a:extLst>
              <a:ext uri="{FF2B5EF4-FFF2-40B4-BE49-F238E27FC236}">
                <a16:creationId xmlns:a16="http://schemas.microsoft.com/office/drawing/2014/main" id="{E060C0BF-8A6B-48E1-BC4B-7619421F8ADE}"/>
              </a:ext>
            </a:extLst>
          </p:cNvPr>
          <p:cNvPicPr/>
          <p:nvPr/>
        </p:nvPicPr>
        <p:blipFill>
          <a:blip r:embed="rId3"/>
          <a:stretch>
            <a:fillRect/>
          </a:stretch>
        </p:blipFill>
        <p:spPr>
          <a:xfrm>
            <a:off x="5680364" y="1641936"/>
            <a:ext cx="6511636" cy="5216064"/>
          </a:xfrm>
          <a:prstGeom prst="rect">
            <a:avLst/>
          </a:prstGeom>
        </p:spPr>
      </p:pic>
      <p:sp>
        <p:nvSpPr>
          <p:cNvPr id="8" name="TextBox 7">
            <a:extLst>
              <a:ext uri="{FF2B5EF4-FFF2-40B4-BE49-F238E27FC236}">
                <a16:creationId xmlns:a16="http://schemas.microsoft.com/office/drawing/2014/main" id="{29B94D85-F834-49FC-83CD-C0274E048713}"/>
              </a:ext>
            </a:extLst>
          </p:cNvPr>
          <p:cNvSpPr txBox="1"/>
          <p:nvPr/>
        </p:nvSpPr>
        <p:spPr>
          <a:xfrm>
            <a:off x="0" y="2291880"/>
            <a:ext cx="6094268" cy="1477328"/>
          </a:xfrm>
          <a:prstGeom prst="rect">
            <a:avLst/>
          </a:prstGeom>
          <a:solidFill>
            <a:schemeClr val="accent2">
              <a:lumMod val="20000"/>
              <a:lumOff val="80000"/>
            </a:schemeClr>
          </a:solidFill>
        </p:spPr>
        <p:txBody>
          <a:bodyPr wrap="square">
            <a:spAutoFit/>
          </a:bodyPr>
          <a:lstStyle/>
          <a:p>
            <a:r>
              <a:rPr lang="en-US" sz="3000">
                <a:latin typeface="Times New Roman" panose="02020603050405020304" pitchFamily="18" charset="0"/>
                <a:cs typeface="Times New Roman" panose="02020603050405020304" pitchFamily="18" charset="0"/>
              </a:rPr>
              <a:t>Chuẩn hoá dữ liệu để chuẩn bị cho bước áp dụng vào các mô hình học máy</a:t>
            </a:r>
            <a:endParaRPr lang="vi-VN" sz="3000">
              <a:latin typeface="Times New Roman" panose="02020603050405020304" pitchFamily="18" charset="0"/>
              <a:cs typeface="Times New Roman" panose="02020603050405020304" pitchFamily="18" charset="0"/>
            </a:endParaRPr>
          </a:p>
        </p:txBody>
      </p:sp>
      <p:pic>
        <p:nvPicPr>
          <p:cNvPr id="9" name="Picture 8" descr="Graphical user interface, text, application, Word&#10;&#10;Description automatically generated">
            <a:extLst>
              <a:ext uri="{FF2B5EF4-FFF2-40B4-BE49-F238E27FC236}">
                <a16:creationId xmlns:a16="http://schemas.microsoft.com/office/drawing/2014/main" id="{0CC81B3A-01EF-4EEA-BFF4-F31C29F8EC49}"/>
              </a:ext>
            </a:extLst>
          </p:cNvPr>
          <p:cNvPicPr/>
          <p:nvPr/>
        </p:nvPicPr>
        <p:blipFill>
          <a:blip r:embed="rId4"/>
          <a:stretch>
            <a:fillRect/>
          </a:stretch>
        </p:blipFill>
        <p:spPr>
          <a:xfrm>
            <a:off x="5680364" y="3429000"/>
            <a:ext cx="6511636" cy="3395806"/>
          </a:xfrm>
          <a:prstGeom prst="rect">
            <a:avLst/>
          </a:prstGeom>
        </p:spPr>
      </p:pic>
      <p:pic>
        <p:nvPicPr>
          <p:cNvPr id="11" name="Picture 10">
            <a:extLst>
              <a:ext uri="{FF2B5EF4-FFF2-40B4-BE49-F238E27FC236}">
                <a16:creationId xmlns:a16="http://schemas.microsoft.com/office/drawing/2014/main" id="{C2D846CB-749A-46E1-905A-2515AD06D1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969638"/>
            <a:ext cx="2855167" cy="2855167"/>
          </a:xfrm>
          <a:prstGeom prst="rect">
            <a:avLst/>
          </a:prstGeom>
        </p:spPr>
      </p:pic>
    </p:spTree>
    <p:extLst>
      <p:ext uri="{BB962C8B-B14F-4D97-AF65-F5344CB8AC3E}">
        <p14:creationId xmlns:p14="http://schemas.microsoft.com/office/powerpoint/2010/main" val="14219499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par>
                                <p:cTn id="16" presetID="16" presetClass="entr" presetSubtype="2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arn(inVertical)">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2" name="Rectangle 1">
            <a:extLst>
              <a:ext uri="{FF2B5EF4-FFF2-40B4-BE49-F238E27FC236}">
                <a16:creationId xmlns:a16="http://schemas.microsoft.com/office/drawing/2014/main" id="{8B90E412-5908-4895-805A-0217A4D60CD9}"/>
              </a:ext>
            </a:extLst>
          </p:cNvPr>
          <p:cNvSpPr/>
          <p:nvPr/>
        </p:nvSpPr>
        <p:spPr>
          <a:xfrm>
            <a:off x="0" y="632299"/>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 name="TextBox 2">
            <a:extLst>
              <a:ext uri="{FF2B5EF4-FFF2-40B4-BE49-F238E27FC236}">
                <a16:creationId xmlns:a16="http://schemas.microsoft.com/office/drawing/2014/main" id="{06A6B1F6-1305-44E6-9D7B-F66AA4B603D5}"/>
              </a:ext>
            </a:extLst>
          </p:cNvPr>
          <p:cNvSpPr txBox="1"/>
          <p:nvPr/>
        </p:nvSpPr>
        <p:spPr>
          <a:xfrm>
            <a:off x="1"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ÁP DỤNG CÁC MÔ HÌNH HỌC MÁY</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sp>
        <p:nvSpPr>
          <p:cNvPr id="4" name="Arrow: Pentagon 3">
            <a:extLst>
              <a:ext uri="{FF2B5EF4-FFF2-40B4-BE49-F238E27FC236}">
                <a16:creationId xmlns:a16="http://schemas.microsoft.com/office/drawing/2014/main" id="{E09A1E33-0A47-4DA4-A20A-54C2602EAD70}"/>
              </a:ext>
            </a:extLst>
          </p:cNvPr>
          <p:cNvSpPr/>
          <p:nvPr/>
        </p:nvSpPr>
        <p:spPr>
          <a:xfrm>
            <a:off x="0" y="1626177"/>
            <a:ext cx="1922318" cy="6338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ANN</a:t>
            </a:r>
            <a:endParaRPr lang="vi-VN" sz="3200"/>
          </a:p>
        </p:txBody>
      </p:sp>
      <p:sp>
        <p:nvSpPr>
          <p:cNvPr id="11" name="TextBox 10">
            <a:extLst>
              <a:ext uri="{FF2B5EF4-FFF2-40B4-BE49-F238E27FC236}">
                <a16:creationId xmlns:a16="http://schemas.microsoft.com/office/drawing/2014/main" id="{2A6FB154-243E-4ECE-85D3-0C56ADD05671}"/>
              </a:ext>
            </a:extLst>
          </p:cNvPr>
          <p:cNvSpPr txBox="1"/>
          <p:nvPr/>
        </p:nvSpPr>
        <p:spPr>
          <a:xfrm>
            <a:off x="161059" y="2759551"/>
            <a:ext cx="4998027" cy="2677656"/>
          </a:xfrm>
          <a:prstGeom prst="rect">
            <a:avLst/>
          </a:prstGeom>
          <a:solidFill>
            <a:schemeClr val="accent4">
              <a:lumMod val="20000"/>
              <a:lumOff val="80000"/>
            </a:schemeClr>
          </a:solidFill>
        </p:spPr>
        <p:txBody>
          <a:bodyPr wrap="square">
            <a:spAutoFit/>
          </a:bodyPr>
          <a:lstStyle/>
          <a:p>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ANN, </a:t>
            </a:r>
            <a:r>
              <a:rPr lang="en-US" sz="2400" dirty="0" err="1">
                <a:effectLst/>
                <a:latin typeface="Times New Roman" panose="02020603050405020304" pitchFamily="18" charset="0"/>
                <a:ea typeface="Times New Roman" panose="02020603050405020304" pitchFamily="18" charset="0"/>
              </a:rPr>
              <a:t>trư</a:t>
            </a:r>
            <a:r>
              <a:rPr lang="en-US" sz="2400" dirty="0">
                <a:effectLst/>
                <a:latin typeface="Times New Roman" panose="02020603050405020304" pitchFamily="18" charset="0"/>
                <a:ea typeface="Times New Roman" panose="02020603050405020304" pitchFamily="18" charset="0"/>
              </a:rPr>
              <a:t>̀ input layer </a:t>
            </a:r>
            <a:r>
              <a:rPr lang="en-US" sz="2400" dirty="0" err="1">
                <a:effectLst/>
                <a:latin typeface="Times New Roman" panose="02020603050405020304" pitchFamily="18" charset="0"/>
                <a:ea typeface="Times New Roman" panose="02020603050405020304" pitchFamily="18" charset="0"/>
              </a:rPr>
              <a:t>thi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tất</a:t>
            </a:r>
            <a:r>
              <a:rPr lang="en-US" sz="2400" dirty="0">
                <a:effectLst/>
                <a:latin typeface="Times New Roman" panose="02020603050405020304" pitchFamily="18" charset="0"/>
                <a:ea typeface="Times New Roman" panose="02020603050405020304" pitchFamily="18" charset="0"/>
              </a:rPr>
              <a:t> cả </a:t>
            </a:r>
            <a:r>
              <a:rPr lang="en-US" sz="2400" dirty="0" err="1">
                <a:effectLst/>
                <a:latin typeface="Times New Roman" panose="02020603050405020304" pitchFamily="18" charset="0"/>
                <a:ea typeface="Times New Roman" panose="02020603050405020304" pitchFamily="18" charset="0"/>
              </a:rPr>
              <a:t>các</a:t>
            </a:r>
            <a:r>
              <a:rPr lang="en-US" sz="2400" dirty="0">
                <a:effectLst/>
                <a:latin typeface="Times New Roman" panose="02020603050405020304" pitchFamily="18" charset="0"/>
                <a:ea typeface="Times New Roman" panose="02020603050405020304" pitchFamily="18" charset="0"/>
              </a:rPr>
              <a:t> node </a:t>
            </a:r>
            <a:r>
              <a:rPr lang="en-US" sz="2400" dirty="0" err="1">
                <a:effectLst/>
                <a:latin typeface="Times New Roman" panose="02020603050405020304" pitchFamily="18" charset="0"/>
                <a:ea typeface="Times New Roman" panose="02020603050405020304" pitchFamily="18" charset="0"/>
              </a:rPr>
              <a:t>thuộc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các</a:t>
            </a:r>
            <a:r>
              <a:rPr lang="en-US" sz="2400" dirty="0">
                <a:effectLst/>
                <a:latin typeface="Times New Roman" panose="02020603050405020304" pitchFamily="18" charset="0"/>
                <a:ea typeface="Times New Roman" panose="02020603050405020304" pitchFamily="18" charset="0"/>
              </a:rPr>
              <a:t> layer </a:t>
            </a:r>
            <a:r>
              <a:rPr lang="en-US" sz="2400" dirty="0" err="1">
                <a:effectLst/>
                <a:latin typeface="Times New Roman" panose="02020603050405020304" pitchFamily="18" charset="0"/>
                <a:ea typeface="Times New Roman" panose="02020603050405020304" pitchFamily="18" charset="0"/>
              </a:rPr>
              <a:t>khác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đều</a:t>
            </a:r>
            <a:r>
              <a:rPr lang="en-US" sz="2400" dirty="0">
                <a:effectLst/>
                <a:latin typeface="Times New Roman" panose="02020603050405020304" pitchFamily="18" charset="0"/>
                <a:ea typeface="Times New Roman" panose="02020603050405020304" pitchFamily="18" charset="0"/>
              </a:rPr>
              <a:t> full-connected </a:t>
            </a:r>
            <a:r>
              <a:rPr lang="en-US" sz="2400" dirty="0" err="1">
                <a:effectLst/>
                <a:latin typeface="Times New Roman" panose="02020603050405020304" pitchFamily="18" charset="0"/>
                <a:ea typeface="Times New Roman" panose="02020603050405020304" pitchFamily="18" charset="0"/>
              </a:rPr>
              <a:t>với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các</a:t>
            </a:r>
            <a:r>
              <a:rPr lang="en-US" sz="2400" dirty="0">
                <a:effectLst/>
                <a:latin typeface="Times New Roman" panose="02020603050405020304" pitchFamily="18" charset="0"/>
                <a:ea typeface="Times New Roman" panose="02020603050405020304" pitchFamily="18" charset="0"/>
              </a:rPr>
              <a:t> node </a:t>
            </a:r>
            <a:r>
              <a:rPr lang="en-US" sz="2400" dirty="0" err="1">
                <a:effectLst/>
                <a:latin typeface="Times New Roman" panose="02020603050405020304" pitchFamily="18" charset="0"/>
                <a:ea typeface="Times New Roman" panose="02020603050405020304" pitchFamily="18" charset="0"/>
              </a:rPr>
              <a:t>thuộc</a:t>
            </a:r>
            <a:r>
              <a:rPr lang="en-US" sz="2400" dirty="0">
                <a:effectLst/>
                <a:latin typeface="Times New Roman" panose="02020603050405020304" pitchFamily="18" charset="0"/>
                <a:ea typeface="Times New Roman" panose="02020603050405020304" pitchFamily="18" charset="0"/>
              </a:rPr>
              <a:t> layer </a:t>
            </a:r>
            <a:r>
              <a:rPr lang="en-US" sz="2400" dirty="0" err="1">
                <a:effectLst/>
                <a:latin typeface="Times New Roman" panose="02020603050405020304" pitchFamily="18" charset="0"/>
                <a:ea typeface="Times New Roman" panose="02020603050405020304" pitchFamily="18" charset="0"/>
              </a:rPr>
              <a:t>trước</a:t>
            </a:r>
            <a:r>
              <a:rPr lang="en-US" sz="2400" dirty="0">
                <a:effectLst/>
                <a:latin typeface="Times New Roman" panose="02020603050405020304" pitchFamily="18" charset="0"/>
                <a:ea typeface="Times New Roman" panose="02020603050405020304" pitchFamily="18" charset="0"/>
              </a:rPr>
              <a:t> nó. </a:t>
            </a:r>
            <a:r>
              <a:rPr lang="en-US" sz="2400" dirty="0" err="1">
                <a:effectLst/>
                <a:latin typeface="Times New Roman" panose="02020603050405020304" pitchFamily="18" charset="0"/>
                <a:ea typeface="Times New Roman" panose="02020603050405020304" pitchFamily="18" charset="0"/>
              </a:rPr>
              <a:t>Mỗi</a:t>
            </a:r>
            <a:r>
              <a:rPr lang="en-US" sz="2400" dirty="0">
                <a:effectLst/>
                <a:latin typeface="Times New Roman" panose="02020603050405020304" pitchFamily="18" charset="0"/>
                <a:ea typeface="Times New Roman" panose="02020603050405020304" pitchFamily="18" charset="0"/>
              </a:rPr>
              <a:t> node </a:t>
            </a:r>
            <a:r>
              <a:rPr lang="en-US" sz="2400" dirty="0" err="1">
                <a:effectLst/>
                <a:latin typeface="Times New Roman" panose="02020603050405020304" pitchFamily="18" charset="0"/>
                <a:ea typeface="Times New Roman" panose="02020603050405020304" pitchFamily="18" charset="0"/>
              </a:rPr>
              <a:t>thuộc</a:t>
            </a:r>
            <a:r>
              <a:rPr lang="en-US" sz="2400" dirty="0">
                <a:effectLst/>
                <a:latin typeface="Times New Roman" panose="02020603050405020304" pitchFamily="18" charset="0"/>
                <a:ea typeface="Times New Roman" panose="02020603050405020304" pitchFamily="18" charset="0"/>
              </a:rPr>
              <a:t> hidden layer </a:t>
            </a:r>
            <a:r>
              <a:rPr lang="en-US" sz="2400" dirty="0" err="1">
                <a:effectLst/>
                <a:latin typeface="Times New Roman" panose="02020603050405020304" pitchFamily="18" charset="0"/>
                <a:ea typeface="Times New Roman" panose="02020603050405020304" pitchFamily="18" charset="0"/>
              </a:rPr>
              <a:t>nhận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vào</a:t>
            </a:r>
            <a:r>
              <a:rPr lang="en-US" sz="2400" dirty="0">
                <a:effectLst/>
                <a:latin typeface="Times New Roman" panose="02020603050405020304" pitchFamily="18" charset="0"/>
                <a:ea typeface="Times New Roman" panose="02020603050405020304" pitchFamily="18" charset="0"/>
              </a:rPr>
              <a:t> ma </a:t>
            </a:r>
            <a:r>
              <a:rPr lang="en-US" sz="2400" dirty="0" err="1">
                <a:effectLst/>
                <a:latin typeface="Times New Roman" panose="02020603050405020304" pitchFamily="18" charset="0"/>
                <a:ea typeface="Times New Roman" panose="02020603050405020304" pitchFamily="18" charset="0"/>
              </a:rPr>
              <a:t>trận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đầu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vào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tư</a:t>
            </a:r>
            <a:r>
              <a:rPr lang="en-US" sz="2400" dirty="0">
                <a:effectLst/>
                <a:latin typeface="Times New Roman" panose="02020603050405020304" pitchFamily="18" charset="0"/>
                <a:ea typeface="Times New Roman" panose="02020603050405020304" pitchFamily="18" charset="0"/>
              </a:rPr>
              <a:t>̀ layer </a:t>
            </a:r>
            <a:r>
              <a:rPr lang="en-US" sz="2400" dirty="0" err="1">
                <a:effectLst/>
                <a:latin typeface="Times New Roman" panose="02020603050405020304" pitchFamily="18" charset="0"/>
                <a:ea typeface="Times New Roman" panose="02020603050405020304" pitchFamily="18" charset="0"/>
              </a:rPr>
              <a:t>trước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kết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hợp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sô</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đê</a:t>
            </a:r>
            <a:r>
              <a:rPr lang="en-US" sz="2400" dirty="0">
                <a:effectLst/>
                <a:latin typeface="Times New Roman" panose="02020603050405020304" pitchFamily="18" charset="0"/>
                <a:ea typeface="Times New Roman" panose="02020603050405020304" pitchFamily="18" charset="0"/>
              </a:rPr>
              <a:t>̉ ra </a:t>
            </a:r>
            <a:r>
              <a:rPr lang="en-US" sz="2400" dirty="0" err="1">
                <a:effectLst/>
                <a:latin typeface="Times New Roman" panose="02020603050405020304" pitchFamily="18" charset="0"/>
                <a:ea typeface="Times New Roman" panose="02020603050405020304" pitchFamily="18" charset="0"/>
              </a:rPr>
              <a:t>được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kết</a:t>
            </a:r>
            <a:r>
              <a:rPr lang="en-US" sz="2400" dirty="0">
                <a:effectLst/>
                <a:latin typeface="Times New Roman" panose="02020603050405020304" pitchFamily="18" charset="0"/>
                <a:ea typeface="Times New Roman" panose="02020603050405020304" pitchFamily="18" charset="0"/>
              </a:rPr>
              <a:t> quả</a:t>
            </a:r>
            <a:endParaRPr lang="vi-VN" sz="2400" dirty="0"/>
          </a:p>
        </p:txBody>
      </p:sp>
      <p:pic>
        <p:nvPicPr>
          <p:cNvPr id="12" name="Picture 11" descr="Graphical user interface, text&#10;&#10;Description automatically generated">
            <a:extLst>
              <a:ext uri="{FF2B5EF4-FFF2-40B4-BE49-F238E27FC236}">
                <a16:creationId xmlns:a16="http://schemas.microsoft.com/office/drawing/2014/main" id="{3B54896C-2A1A-400E-8986-122D4EB4F932}"/>
              </a:ext>
            </a:extLst>
          </p:cNvPr>
          <p:cNvPicPr/>
          <p:nvPr/>
        </p:nvPicPr>
        <p:blipFill>
          <a:blip r:embed="rId3"/>
          <a:stretch>
            <a:fillRect/>
          </a:stretch>
        </p:blipFill>
        <p:spPr>
          <a:xfrm>
            <a:off x="5320145" y="1949894"/>
            <a:ext cx="6871855" cy="4908106"/>
          </a:xfrm>
          <a:prstGeom prst="rect">
            <a:avLst/>
          </a:prstGeom>
        </p:spPr>
      </p:pic>
      <p:pic>
        <p:nvPicPr>
          <p:cNvPr id="13" name="Picture 12" descr="Table&#10;&#10;Description automatically generated">
            <a:extLst>
              <a:ext uri="{FF2B5EF4-FFF2-40B4-BE49-F238E27FC236}">
                <a16:creationId xmlns:a16="http://schemas.microsoft.com/office/drawing/2014/main" id="{928CE8F5-2F1F-40FE-9657-692AE85D1172}"/>
              </a:ext>
            </a:extLst>
          </p:cNvPr>
          <p:cNvPicPr/>
          <p:nvPr/>
        </p:nvPicPr>
        <p:blipFill>
          <a:blip r:embed="rId4"/>
          <a:stretch>
            <a:fillRect/>
          </a:stretch>
        </p:blipFill>
        <p:spPr>
          <a:xfrm>
            <a:off x="5320146" y="1976388"/>
            <a:ext cx="6871854" cy="4902394"/>
          </a:xfrm>
          <a:prstGeom prst="rect">
            <a:avLst/>
          </a:prstGeom>
        </p:spPr>
      </p:pic>
    </p:spTree>
    <p:extLst>
      <p:ext uri="{BB962C8B-B14F-4D97-AF65-F5344CB8AC3E}">
        <p14:creationId xmlns:p14="http://schemas.microsoft.com/office/powerpoint/2010/main" val="232140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par>
                                <p:cTn id="13" presetID="16" presetClass="entr" presetSubtype="21"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inVertical)">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BEA92-9453-47EC-ADFC-E2AB61511D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Arrow: Pentagon 2">
            <a:extLst>
              <a:ext uri="{FF2B5EF4-FFF2-40B4-BE49-F238E27FC236}">
                <a16:creationId xmlns:a16="http://schemas.microsoft.com/office/drawing/2014/main" id="{5D025D1C-8736-453E-84F7-86518460DF38}"/>
              </a:ext>
            </a:extLst>
          </p:cNvPr>
          <p:cNvSpPr/>
          <p:nvPr/>
        </p:nvSpPr>
        <p:spPr>
          <a:xfrm>
            <a:off x="0" y="1698914"/>
            <a:ext cx="1922318" cy="6338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latin typeface="Times New Roman" panose="02020603050405020304" pitchFamily="18" charset="0"/>
                <a:ea typeface="Times New Roman" panose="02020603050405020304" pitchFamily="18" charset="0"/>
              </a:rPr>
              <a:t>Clustering</a:t>
            </a:r>
            <a:endParaRPr lang="vi-VN" sz="3200"/>
          </a:p>
        </p:txBody>
      </p:sp>
      <p:grpSp>
        <p:nvGrpSpPr>
          <p:cNvPr id="2" name="Group 1">
            <a:extLst>
              <a:ext uri="{FF2B5EF4-FFF2-40B4-BE49-F238E27FC236}">
                <a16:creationId xmlns:a16="http://schemas.microsoft.com/office/drawing/2014/main" id="{8DABA3BD-C598-436D-851B-378FAE3DD8EB}"/>
              </a:ext>
            </a:extLst>
          </p:cNvPr>
          <p:cNvGrpSpPr/>
          <p:nvPr/>
        </p:nvGrpSpPr>
        <p:grpSpPr>
          <a:xfrm>
            <a:off x="0" y="658792"/>
            <a:ext cx="12192000" cy="822428"/>
            <a:chOff x="0" y="658792"/>
            <a:chExt cx="12192000" cy="822428"/>
          </a:xfrm>
        </p:grpSpPr>
        <p:sp>
          <p:nvSpPr>
            <p:cNvPr id="8" name="Rectangle 7">
              <a:extLst>
                <a:ext uri="{FF2B5EF4-FFF2-40B4-BE49-F238E27FC236}">
                  <a16:creationId xmlns:a16="http://schemas.microsoft.com/office/drawing/2014/main" id="{ED853E76-F5D4-4D5D-A932-E74E49298CC0}"/>
                </a:ext>
              </a:extLst>
            </p:cNvPr>
            <p:cNvSpPr/>
            <p:nvPr/>
          </p:nvSpPr>
          <p:spPr>
            <a:xfrm>
              <a:off x="1" y="658792"/>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1D0391C1-B379-43E7-9EB7-2EB788539DC6}"/>
                </a:ext>
              </a:extLst>
            </p:cNvPr>
            <p:cNvSpPr txBox="1"/>
            <p:nvPr/>
          </p:nvSpPr>
          <p:spPr>
            <a:xfrm>
              <a:off x="0"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ÁP DỤNG CÁC MÔ HÌNH HỌC MÁY</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3DF8CC85-C336-49C7-AE5D-5E5A124E680D}"/>
              </a:ext>
            </a:extLst>
          </p:cNvPr>
          <p:cNvSpPr txBox="1"/>
          <p:nvPr/>
        </p:nvSpPr>
        <p:spPr>
          <a:xfrm>
            <a:off x="0" y="2690336"/>
            <a:ext cx="5372100" cy="2677656"/>
          </a:xfrm>
          <a:prstGeom prst="rect">
            <a:avLst/>
          </a:prstGeom>
          <a:solidFill>
            <a:schemeClr val="accent1">
              <a:lumMod val="20000"/>
              <a:lumOff val="80000"/>
            </a:schemeClr>
          </a:solidFill>
        </p:spPr>
        <p:txBody>
          <a:bodyPr wrap="square">
            <a:spAutoFit/>
          </a:bodyPr>
          <a:lstStyle/>
          <a:p>
            <a:r>
              <a:rPr lang="en-US" sz="2400">
                <a:effectLst/>
                <a:latin typeface="Times New Roman" panose="02020603050405020304" pitchFamily="18" charset="0"/>
                <a:ea typeface="Times New Roman" panose="02020603050405020304" pitchFamily="18" charset="0"/>
              </a:rPr>
              <a:t>Thuật toán K-Means Clustering để phân cụm các điểm dữ liệu dựa theo vị trí tương đối của chúng so với nhau. K-Means Clustering là thuật toán đơn giản và phổ biến, được biết đến như một trong những thuật toán Unsupervised Learning được sử dụng nhiều nhất</a:t>
            </a:r>
            <a:endParaRPr lang="vi-VN" sz="2400"/>
          </a:p>
        </p:txBody>
      </p:sp>
      <p:pic>
        <p:nvPicPr>
          <p:cNvPr id="11" name="Picture 10" descr="Text, table&#10;&#10;Description automatically generated with medium confidence">
            <a:extLst>
              <a:ext uri="{FF2B5EF4-FFF2-40B4-BE49-F238E27FC236}">
                <a16:creationId xmlns:a16="http://schemas.microsoft.com/office/drawing/2014/main" id="{23425BDA-924B-424A-9DF4-DD3829645185}"/>
              </a:ext>
            </a:extLst>
          </p:cNvPr>
          <p:cNvPicPr/>
          <p:nvPr/>
        </p:nvPicPr>
        <p:blipFill>
          <a:blip r:embed="rId3"/>
          <a:stretch>
            <a:fillRect/>
          </a:stretch>
        </p:blipFill>
        <p:spPr>
          <a:xfrm>
            <a:off x="5694218" y="1825714"/>
            <a:ext cx="6497782" cy="4838700"/>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E5368B69-5555-46CB-96E8-377BA47F02F5}"/>
              </a:ext>
            </a:extLst>
          </p:cNvPr>
          <p:cNvPicPr/>
          <p:nvPr/>
        </p:nvPicPr>
        <p:blipFill>
          <a:blip r:embed="rId4"/>
          <a:stretch>
            <a:fillRect/>
          </a:stretch>
        </p:blipFill>
        <p:spPr>
          <a:xfrm>
            <a:off x="5694217" y="1428233"/>
            <a:ext cx="6497782" cy="5270500"/>
          </a:xfrm>
          <a:prstGeom prst="rect">
            <a:avLst/>
          </a:prstGeom>
        </p:spPr>
      </p:pic>
    </p:spTree>
    <p:extLst>
      <p:ext uri="{BB962C8B-B14F-4D97-AF65-F5344CB8AC3E}">
        <p14:creationId xmlns:p14="http://schemas.microsoft.com/office/powerpoint/2010/main" val="1626146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arn(inVertical)">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9F09C-2CA0-4622-9906-BDDA975FA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Arrow: Pentagon 2">
            <a:extLst>
              <a:ext uri="{FF2B5EF4-FFF2-40B4-BE49-F238E27FC236}">
                <a16:creationId xmlns:a16="http://schemas.microsoft.com/office/drawing/2014/main" id="{D6C4EB7D-98CC-41C3-9170-2CC87B9EC897}"/>
              </a:ext>
            </a:extLst>
          </p:cNvPr>
          <p:cNvSpPr/>
          <p:nvPr/>
        </p:nvSpPr>
        <p:spPr>
          <a:xfrm>
            <a:off x="0" y="1698914"/>
            <a:ext cx="1922318" cy="6338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latin typeface="Times New Roman" panose="02020603050405020304" pitchFamily="18" charset="0"/>
                <a:ea typeface="Times New Roman" panose="02020603050405020304" pitchFamily="18" charset="0"/>
              </a:rPr>
              <a:t>SVM</a:t>
            </a:r>
            <a:endParaRPr lang="vi-VN" sz="3200"/>
          </a:p>
        </p:txBody>
      </p:sp>
      <p:grpSp>
        <p:nvGrpSpPr>
          <p:cNvPr id="4" name="Group 3">
            <a:extLst>
              <a:ext uri="{FF2B5EF4-FFF2-40B4-BE49-F238E27FC236}">
                <a16:creationId xmlns:a16="http://schemas.microsoft.com/office/drawing/2014/main" id="{6A9AD094-A440-4C94-92FE-3853AAC55001}"/>
              </a:ext>
            </a:extLst>
          </p:cNvPr>
          <p:cNvGrpSpPr/>
          <p:nvPr/>
        </p:nvGrpSpPr>
        <p:grpSpPr>
          <a:xfrm>
            <a:off x="0" y="658792"/>
            <a:ext cx="12192000" cy="822428"/>
            <a:chOff x="0" y="658792"/>
            <a:chExt cx="12192000" cy="822428"/>
          </a:xfrm>
        </p:grpSpPr>
        <p:sp>
          <p:nvSpPr>
            <p:cNvPr id="5" name="Rectangle 4">
              <a:extLst>
                <a:ext uri="{FF2B5EF4-FFF2-40B4-BE49-F238E27FC236}">
                  <a16:creationId xmlns:a16="http://schemas.microsoft.com/office/drawing/2014/main" id="{0C222CC2-2D90-4915-BA95-F9E93E4BADFE}"/>
                </a:ext>
              </a:extLst>
            </p:cNvPr>
            <p:cNvSpPr/>
            <p:nvPr/>
          </p:nvSpPr>
          <p:spPr>
            <a:xfrm>
              <a:off x="1" y="658792"/>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A34C038A-FD3A-49D3-991F-C295AAFFAECA}"/>
                </a:ext>
              </a:extLst>
            </p:cNvPr>
            <p:cNvSpPr txBox="1"/>
            <p:nvPr/>
          </p:nvSpPr>
          <p:spPr>
            <a:xfrm>
              <a:off x="0"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ÁP DỤNG CÁC MÔ HÌNH HỌC MÁY</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pSp>
      <p:sp>
        <p:nvSpPr>
          <p:cNvPr id="8" name="TextBox 7">
            <a:extLst>
              <a:ext uri="{FF2B5EF4-FFF2-40B4-BE49-F238E27FC236}">
                <a16:creationId xmlns:a16="http://schemas.microsoft.com/office/drawing/2014/main" id="{91EDBF4B-629B-4AC6-B40E-36EE51F9EE1F}"/>
              </a:ext>
            </a:extLst>
          </p:cNvPr>
          <p:cNvSpPr txBox="1"/>
          <p:nvPr/>
        </p:nvSpPr>
        <p:spPr>
          <a:xfrm>
            <a:off x="-3462" y="2955582"/>
            <a:ext cx="4949535" cy="1569660"/>
          </a:xfrm>
          <a:prstGeom prst="rect">
            <a:avLst/>
          </a:prstGeom>
          <a:solidFill>
            <a:schemeClr val="accent2">
              <a:lumMod val="20000"/>
              <a:lumOff val="80000"/>
            </a:schemeClr>
          </a:solidFill>
        </p:spPr>
        <p:txBody>
          <a:bodyPr wrap="square">
            <a:spAutoFit/>
          </a:bodyPr>
          <a:lstStyle/>
          <a:p>
            <a:r>
              <a:rPr lang="en-US" sz="2400">
                <a:effectLst/>
                <a:latin typeface="Times New Roman" panose="02020603050405020304" pitchFamily="18" charset="0"/>
                <a:ea typeface="Times New Roman" panose="02020603050405020304" pitchFamily="18" charset="0"/>
              </a:rPr>
              <a:t>SVM là một thuật toán giám sát, nó có thể sử dụng cho cả việc phân loại hoặc đệ quy. Tuy nhiên nó được sử dụng chủ yếu cho việc phân loại</a:t>
            </a:r>
            <a:endParaRPr lang="vi-VN" sz="2400"/>
          </a:p>
        </p:txBody>
      </p:sp>
      <p:pic>
        <p:nvPicPr>
          <p:cNvPr id="9" name="Picture 8" descr="Text&#10;&#10;Description automatically generated">
            <a:extLst>
              <a:ext uri="{FF2B5EF4-FFF2-40B4-BE49-F238E27FC236}">
                <a16:creationId xmlns:a16="http://schemas.microsoft.com/office/drawing/2014/main" id="{230CA3A7-A7BD-43A2-8989-5F7CEAD5492A}"/>
              </a:ext>
            </a:extLst>
          </p:cNvPr>
          <p:cNvPicPr/>
          <p:nvPr/>
        </p:nvPicPr>
        <p:blipFill>
          <a:blip r:embed="rId3"/>
          <a:stretch>
            <a:fillRect/>
          </a:stretch>
        </p:blipFill>
        <p:spPr>
          <a:xfrm>
            <a:off x="5077694" y="1507714"/>
            <a:ext cx="7110846" cy="5316284"/>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70ECEA15-A3D6-42CD-8545-73950606F59D}"/>
              </a:ext>
            </a:extLst>
          </p:cNvPr>
          <p:cNvPicPr/>
          <p:nvPr/>
        </p:nvPicPr>
        <p:blipFill>
          <a:blip r:embed="rId4"/>
          <a:stretch>
            <a:fillRect/>
          </a:stretch>
        </p:blipFill>
        <p:spPr>
          <a:xfrm>
            <a:off x="-3462" y="4778077"/>
            <a:ext cx="6296891" cy="1955231"/>
          </a:xfrm>
          <a:prstGeom prst="rect">
            <a:avLst/>
          </a:prstGeom>
        </p:spPr>
      </p:pic>
    </p:spTree>
    <p:extLst>
      <p:ext uri="{BB962C8B-B14F-4D97-AF65-F5344CB8AC3E}">
        <p14:creationId xmlns:p14="http://schemas.microsoft.com/office/powerpoint/2010/main" val="2649622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9F09C-2CA0-4622-9906-BDDA975FA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Arrow: Pentagon 2">
            <a:extLst>
              <a:ext uri="{FF2B5EF4-FFF2-40B4-BE49-F238E27FC236}">
                <a16:creationId xmlns:a16="http://schemas.microsoft.com/office/drawing/2014/main" id="{CCCC567E-6F0E-477C-B61F-ADB947F78830}"/>
              </a:ext>
            </a:extLst>
          </p:cNvPr>
          <p:cNvSpPr/>
          <p:nvPr/>
        </p:nvSpPr>
        <p:spPr>
          <a:xfrm>
            <a:off x="0" y="1698914"/>
            <a:ext cx="1922318" cy="6338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latin typeface="Times New Roman" panose="02020603050405020304" pitchFamily="18" charset="0"/>
                <a:ea typeface="Times New Roman" panose="02020603050405020304" pitchFamily="18" charset="0"/>
              </a:rPr>
              <a:t>LR</a:t>
            </a:r>
            <a:endParaRPr lang="vi-VN" sz="3200"/>
          </a:p>
        </p:txBody>
      </p:sp>
      <p:grpSp>
        <p:nvGrpSpPr>
          <p:cNvPr id="4" name="Group 3">
            <a:extLst>
              <a:ext uri="{FF2B5EF4-FFF2-40B4-BE49-F238E27FC236}">
                <a16:creationId xmlns:a16="http://schemas.microsoft.com/office/drawing/2014/main" id="{0091A3E7-5F0B-4E81-A30B-ACB9FDCDC531}"/>
              </a:ext>
            </a:extLst>
          </p:cNvPr>
          <p:cNvGrpSpPr/>
          <p:nvPr/>
        </p:nvGrpSpPr>
        <p:grpSpPr>
          <a:xfrm>
            <a:off x="0" y="658792"/>
            <a:ext cx="12192000" cy="822428"/>
            <a:chOff x="0" y="658792"/>
            <a:chExt cx="12192000" cy="822428"/>
          </a:xfrm>
        </p:grpSpPr>
        <p:sp>
          <p:nvSpPr>
            <p:cNvPr id="5" name="Rectangle 4">
              <a:extLst>
                <a:ext uri="{FF2B5EF4-FFF2-40B4-BE49-F238E27FC236}">
                  <a16:creationId xmlns:a16="http://schemas.microsoft.com/office/drawing/2014/main" id="{67A9BBFF-F982-46C4-B215-EDF629AD98D8}"/>
                </a:ext>
              </a:extLst>
            </p:cNvPr>
            <p:cNvSpPr/>
            <p:nvPr/>
          </p:nvSpPr>
          <p:spPr>
            <a:xfrm>
              <a:off x="1" y="658792"/>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F3D49FEB-F536-4CBB-8CC3-8562E0F169FC}"/>
                </a:ext>
              </a:extLst>
            </p:cNvPr>
            <p:cNvSpPr txBox="1"/>
            <p:nvPr/>
          </p:nvSpPr>
          <p:spPr>
            <a:xfrm>
              <a:off x="0"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ÁP DỤNG CÁC MÔ HÌNH HỌC MÁY</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462534F3-559F-447A-AC54-B83628A311FD}"/>
              </a:ext>
            </a:extLst>
          </p:cNvPr>
          <p:cNvSpPr txBox="1"/>
          <p:nvPr/>
        </p:nvSpPr>
        <p:spPr>
          <a:xfrm>
            <a:off x="0" y="3112807"/>
            <a:ext cx="6099462" cy="1815882"/>
          </a:xfrm>
          <a:prstGeom prst="rect">
            <a:avLst/>
          </a:prstGeom>
          <a:solidFill>
            <a:schemeClr val="accent4">
              <a:lumMod val="60000"/>
              <a:lumOff val="40000"/>
            </a:schemeClr>
          </a:solidFill>
        </p:spPr>
        <p:txBody>
          <a:bodyPr wrap="square">
            <a:spAutoFit/>
          </a:bodyPr>
          <a:lstStyle/>
          <a:p>
            <a:r>
              <a:rPr lang="vi-VN" sz="2800">
                <a:latin typeface="+mj-lt"/>
              </a:rPr>
              <a:t>Kỹ thuật này được sử dụng rộng rãi trong lĩnh vực y tế, nơi xử lý các vấn đề phân loại nhị phân. Mô hình LR cho ta thấy độ chính xác là 0.97</a:t>
            </a:r>
          </a:p>
        </p:txBody>
      </p:sp>
      <p:pic>
        <p:nvPicPr>
          <p:cNvPr id="11" name="Picture 10" descr="Graphical user interface, text, application&#10;&#10;Description automatically generated">
            <a:extLst>
              <a:ext uri="{FF2B5EF4-FFF2-40B4-BE49-F238E27FC236}">
                <a16:creationId xmlns:a16="http://schemas.microsoft.com/office/drawing/2014/main" id="{D86FFE8A-B7C5-4EE1-B8FC-CE160AFEF86A}"/>
              </a:ext>
            </a:extLst>
          </p:cNvPr>
          <p:cNvPicPr/>
          <p:nvPr/>
        </p:nvPicPr>
        <p:blipFill>
          <a:blip r:embed="rId3">
            <a:extLst>
              <a:ext uri="{28A0092B-C50C-407E-A947-70E740481C1C}">
                <a14:useLocalDpi xmlns:a14="http://schemas.microsoft.com/office/drawing/2010/main" val="0"/>
              </a:ext>
            </a:extLst>
          </a:blip>
          <a:stretch>
            <a:fillRect/>
          </a:stretch>
        </p:blipFill>
        <p:spPr>
          <a:xfrm>
            <a:off x="6096000" y="2332759"/>
            <a:ext cx="6096000" cy="3696285"/>
          </a:xfrm>
          <a:prstGeom prst="rect">
            <a:avLst/>
          </a:prstGeom>
        </p:spPr>
      </p:pic>
    </p:spTree>
    <p:extLst>
      <p:ext uri="{BB962C8B-B14F-4D97-AF65-F5344CB8AC3E}">
        <p14:creationId xmlns:p14="http://schemas.microsoft.com/office/powerpoint/2010/main" val="1707086428"/>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9F09C-2CA0-4622-9906-BDDA975FA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Arrow: Pentagon 2">
            <a:extLst>
              <a:ext uri="{FF2B5EF4-FFF2-40B4-BE49-F238E27FC236}">
                <a16:creationId xmlns:a16="http://schemas.microsoft.com/office/drawing/2014/main" id="{B25232B6-FC39-457C-AE0E-9F3B245D3466}"/>
              </a:ext>
            </a:extLst>
          </p:cNvPr>
          <p:cNvSpPr/>
          <p:nvPr/>
        </p:nvSpPr>
        <p:spPr>
          <a:xfrm>
            <a:off x="0" y="1698914"/>
            <a:ext cx="1922318" cy="6338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latin typeface="Times New Roman" panose="02020603050405020304" pitchFamily="18" charset="0"/>
                <a:ea typeface="Times New Roman" panose="02020603050405020304" pitchFamily="18" charset="0"/>
              </a:rPr>
              <a:t>kNN</a:t>
            </a:r>
            <a:endParaRPr lang="vi-VN" sz="3200"/>
          </a:p>
        </p:txBody>
      </p:sp>
      <p:grpSp>
        <p:nvGrpSpPr>
          <p:cNvPr id="4" name="Group 3">
            <a:extLst>
              <a:ext uri="{FF2B5EF4-FFF2-40B4-BE49-F238E27FC236}">
                <a16:creationId xmlns:a16="http://schemas.microsoft.com/office/drawing/2014/main" id="{F0413699-7A48-4B40-BD79-19FFA3CD1EE0}"/>
              </a:ext>
            </a:extLst>
          </p:cNvPr>
          <p:cNvGrpSpPr/>
          <p:nvPr/>
        </p:nvGrpSpPr>
        <p:grpSpPr>
          <a:xfrm>
            <a:off x="0" y="658792"/>
            <a:ext cx="12192000" cy="822428"/>
            <a:chOff x="0" y="658792"/>
            <a:chExt cx="12192000" cy="822428"/>
          </a:xfrm>
        </p:grpSpPr>
        <p:sp>
          <p:nvSpPr>
            <p:cNvPr id="5" name="Rectangle 4">
              <a:extLst>
                <a:ext uri="{FF2B5EF4-FFF2-40B4-BE49-F238E27FC236}">
                  <a16:creationId xmlns:a16="http://schemas.microsoft.com/office/drawing/2014/main" id="{536D5A90-6F0E-432B-BF76-24928039CF27}"/>
                </a:ext>
              </a:extLst>
            </p:cNvPr>
            <p:cNvSpPr/>
            <p:nvPr/>
          </p:nvSpPr>
          <p:spPr>
            <a:xfrm>
              <a:off x="1" y="658792"/>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FB84786E-8FA7-4D92-B200-945F4BBD25EC}"/>
                </a:ext>
              </a:extLst>
            </p:cNvPr>
            <p:cNvSpPr txBox="1"/>
            <p:nvPr/>
          </p:nvSpPr>
          <p:spPr>
            <a:xfrm>
              <a:off x="0"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ÁP DỤNG CÁC MÔ HÌNH HỌC MÁY</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C75CCA6A-EF4F-41A8-A235-035B8B3B761E}"/>
              </a:ext>
            </a:extLst>
          </p:cNvPr>
          <p:cNvSpPr txBox="1"/>
          <p:nvPr/>
        </p:nvSpPr>
        <p:spPr>
          <a:xfrm>
            <a:off x="-3462" y="3220094"/>
            <a:ext cx="6099462" cy="1938992"/>
          </a:xfrm>
          <a:prstGeom prst="rect">
            <a:avLst/>
          </a:prstGeom>
          <a:solidFill>
            <a:schemeClr val="accent2">
              <a:lumMod val="40000"/>
              <a:lumOff val="60000"/>
            </a:schemeClr>
          </a:solidFill>
        </p:spPr>
        <p:txBody>
          <a:bodyPr wrap="square">
            <a:spAutoFit/>
          </a:bodyPr>
          <a:lstStyle/>
          <a:p>
            <a:r>
              <a:rPr lang="vi-VN" sz="2400">
                <a:latin typeface="+mj-lt"/>
              </a:rPr>
              <a:t>Thuật toán K láng giềng gần nhất (tiếng Anh: K-Nearest Neighbor - KNN) là một kĩ thuật học có giám sát (supervised learning) dùng để phân loại quan sát mới bằng cách tìm điểm tương đồng giữa quan sát mới này với dữ liệu sẵn có.</a:t>
            </a:r>
          </a:p>
        </p:txBody>
      </p:sp>
      <p:pic>
        <p:nvPicPr>
          <p:cNvPr id="11" name="Picture 10" descr="Graphical user interface, text, application&#10;&#10;Description automatically generated">
            <a:extLst>
              <a:ext uri="{FF2B5EF4-FFF2-40B4-BE49-F238E27FC236}">
                <a16:creationId xmlns:a16="http://schemas.microsoft.com/office/drawing/2014/main" id="{3309D793-D63A-495E-B36A-2E9D1AB770BA}"/>
              </a:ext>
            </a:extLst>
          </p:cNvPr>
          <p:cNvPicPr/>
          <p:nvPr/>
        </p:nvPicPr>
        <p:blipFill>
          <a:blip r:embed="rId3"/>
          <a:stretch>
            <a:fillRect/>
          </a:stretch>
        </p:blipFill>
        <p:spPr>
          <a:xfrm>
            <a:off x="6096000" y="2493818"/>
            <a:ext cx="6096000" cy="2816061"/>
          </a:xfrm>
          <a:prstGeom prst="rect">
            <a:avLst/>
          </a:prstGeom>
        </p:spPr>
      </p:pic>
    </p:spTree>
    <p:extLst>
      <p:ext uri="{BB962C8B-B14F-4D97-AF65-F5344CB8AC3E}">
        <p14:creationId xmlns:p14="http://schemas.microsoft.com/office/powerpoint/2010/main" val="3215339002"/>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9F09C-2CA0-4622-9906-BDDA975FA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Arrow: Pentagon 2">
            <a:extLst>
              <a:ext uri="{FF2B5EF4-FFF2-40B4-BE49-F238E27FC236}">
                <a16:creationId xmlns:a16="http://schemas.microsoft.com/office/drawing/2014/main" id="{B25232B6-FC39-457C-AE0E-9F3B245D3466}"/>
              </a:ext>
            </a:extLst>
          </p:cNvPr>
          <p:cNvSpPr/>
          <p:nvPr/>
        </p:nvSpPr>
        <p:spPr>
          <a:xfrm>
            <a:off x="0" y="1698914"/>
            <a:ext cx="1922318" cy="6338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latin typeface="Times New Roman" panose="02020603050405020304" pitchFamily="18" charset="0"/>
                <a:ea typeface="Times New Roman" panose="02020603050405020304" pitchFamily="18" charset="0"/>
              </a:rPr>
              <a:t>Perceptron</a:t>
            </a:r>
            <a:endParaRPr lang="vi-VN" sz="3200"/>
          </a:p>
        </p:txBody>
      </p:sp>
      <p:grpSp>
        <p:nvGrpSpPr>
          <p:cNvPr id="4" name="Group 3">
            <a:extLst>
              <a:ext uri="{FF2B5EF4-FFF2-40B4-BE49-F238E27FC236}">
                <a16:creationId xmlns:a16="http://schemas.microsoft.com/office/drawing/2014/main" id="{F0413699-7A48-4B40-BD79-19FFA3CD1EE0}"/>
              </a:ext>
            </a:extLst>
          </p:cNvPr>
          <p:cNvGrpSpPr/>
          <p:nvPr/>
        </p:nvGrpSpPr>
        <p:grpSpPr>
          <a:xfrm>
            <a:off x="0" y="658792"/>
            <a:ext cx="12192000" cy="822428"/>
            <a:chOff x="0" y="658792"/>
            <a:chExt cx="12192000" cy="822428"/>
          </a:xfrm>
        </p:grpSpPr>
        <p:sp>
          <p:nvSpPr>
            <p:cNvPr id="5" name="Rectangle 4">
              <a:extLst>
                <a:ext uri="{FF2B5EF4-FFF2-40B4-BE49-F238E27FC236}">
                  <a16:creationId xmlns:a16="http://schemas.microsoft.com/office/drawing/2014/main" id="{536D5A90-6F0E-432B-BF76-24928039CF27}"/>
                </a:ext>
              </a:extLst>
            </p:cNvPr>
            <p:cNvSpPr/>
            <p:nvPr/>
          </p:nvSpPr>
          <p:spPr>
            <a:xfrm>
              <a:off x="1" y="658792"/>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FB84786E-8FA7-4D92-B200-945F4BBD25EC}"/>
                </a:ext>
              </a:extLst>
            </p:cNvPr>
            <p:cNvSpPr txBox="1"/>
            <p:nvPr/>
          </p:nvSpPr>
          <p:spPr>
            <a:xfrm>
              <a:off x="0"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ÁP DỤNG CÁC MÔ HÌNH HỌC MÁY</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F76B9BC0-92DF-43AA-AAE3-BCFE8D004371}"/>
              </a:ext>
            </a:extLst>
          </p:cNvPr>
          <p:cNvSpPr txBox="1"/>
          <p:nvPr/>
        </p:nvSpPr>
        <p:spPr>
          <a:xfrm>
            <a:off x="0" y="2991672"/>
            <a:ext cx="6115050" cy="2308324"/>
          </a:xfrm>
          <a:prstGeom prst="rect">
            <a:avLst/>
          </a:prstGeom>
          <a:solidFill>
            <a:schemeClr val="accent6">
              <a:lumMod val="20000"/>
              <a:lumOff val="80000"/>
            </a:schemeClr>
          </a:solidFill>
        </p:spPr>
        <p:txBody>
          <a:bodyPr wrap="square">
            <a:spAutoFit/>
          </a:bodyPr>
          <a:lstStyle/>
          <a:p>
            <a:r>
              <a:rPr lang="vi-VN" sz="2400">
                <a:latin typeface="+mj-lt"/>
              </a:rPr>
              <a:t>Perceptron Learning Algorithm, gọi ngắn là Perceptron, là một thuật toán giúp chúng ta thực hiện công việc phân loại với hai lớp. Perceptron sẽ đọc từng dữ liệu và điều chỉnh biên giới sao cho tất cả các điểm nằm cùng một phía của biên giới có nhãn giống nhau.</a:t>
            </a:r>
          </a:p>
        </p:txBody>
      </p:sp>
      <p:pic>
        <p:nvPicPr>
          <p:cNvPr id="11" name="Picture 10" descr="Graphical user interface, text, application&#10;&#10;Description automatically generated">
            <a:extLst>
              <a:ext uri="{FF2B5EF4-FFF2-40B4-BE49-F238E27FC236}">
                <a16:creationId xmlns:a16="http://schemas.microsoft.com/office/drawing/2014/main" id="{05D62FA6-7C1B-4E50-9EE5-3ED353A7F5DE}"/>
              </a:ext>
            </a:extLst>
          </p:cNvPr>
          <p:cNvPicPr/>
          <p:nvPr/>
        </p:nvPicPr>
        <p:blipFill>
          <a:blip r:embed="rId3"/>
          <a:stretch>
            <a:fillRect/>
          </a:stretch>
        </p:blipFill>
        <p:spPr>
          <a:xfrm>
            <a:off x="6115050" y="2473036"/>
            <a:ext cx="6076950" cy="3726171"/>
          </a:xfrm>
          <a:prstGeom prst="rect">
            <a:avLst/>
          </a:prstGeom>
        </p:spPr>
      </p:pic>
    </p:spTree>
    <p:extLst>
      <p:ext uri="{BB962C8B-B14F-4D97-AF65-F5344CB8AC3E}">
        <p14:creationId xmlns:p14="http://schemas.microsoft.com/office/powerpoint/2010/main" val="153707076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9F09C-2CA0-4622-9906-BDDA975FA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Arrow: Pentagon 2">
            <a:extLst>
              <a:ext uri="{FF2B5EF4-FFF2-40B4-BE49-F238E27FC236}">
                <a16:creationId xmlns:a16="http://schemas.microsoft.com/office/drawing/2014/main" id="{B25232B6-FC39-457C-AE0E-9F3B245D3466}"/>
              </a:ext>
            </a:extLst>
          </p:cNvPr>
          <p:cNvSpPr/>
          <p:nvPr/>
        </p:nvSpPr>
        <p:spPr>
          <a:xfrm>
            <a:off x="0" y="1698914"/>
            <a:ext cx="2639291" cy="6338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rPr>
              <a:t>Random Forest</a:t>
            </a:r>
            <a:endParaRPr lang="vi-VN" sz="3200"/>
          </a:p>
        </p:txBody>
      </p:sp>
      <p:grpSp>
        <p:nvGrpSpPr>
          <p:cNvPr id="4" name="Group 3">
            <a:extLst>
              <a:ext uri="{FF2B5EF4-FFF2-40B4-BE49-F238E27FC236}">
                <a16:creationId xmlns:a16="http://schemas.microsoft.com/office/drawing/2014/main" id="{F0413699-7A48-4B40-BD79-19FFA3CD1EE0}"/>
              </a:ext>
            </a:extLst>
          </p:cNvPr>
          <p:cNvGrpSpPr/>
          <p:nvPr/>
        </p:nvGrpSpPr>
        <p:grpSpPr>
          <a:xfrm>
            <a:off x="0" y="658792"/>
            <a:ext cx="12192000" cy="822428"/>
            <a:chOff x="0" y="658792"/>
            <a:chExt cx="12192000" cy="822428"/>
          </a:xfrm>
        </p:grpSpPr>
        <p:sp>
          <p:nvSpPr>
            <p:cNvPr id="5" name="Rectangle 4">
              <a:extLst>
                <a:ext uri="{FF2B5EF4-FFF2-40B4-BE49-F238E27FC236}">
                  <a16:creationId xmlns:a16="http://schemas.microsoft.com/office/drawing/2014/main" id="{536D5A90-6F0E-432B-BF76-24928039CF27}"/>
                </a:ext>
              </a:extLst>
            </p:cNvPr>
            <p:cNvSpPr/>
            <p:nvPr/>
          </p:nvSpPr>
          <p:spPr>
            <a:xfrm>
              <a:off x="1" y="658792"/>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FB84786E-8FA7-4D92-B200-945F4BBD25EC}"/>
                </a:ext>
              </a:extLst>
            </p:cNvPr>
            <p:cNvSpPr txBox="1"/>
            <p:nvPr/>
          </p:nvSpPr>
          <p:spPr>
            <a:xfrm>
              <a:off x="0"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ÁP DỤNG CÁC MÔ HÌNH HỌC MÁY</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pSp>
      <p:sp>
        <p:nvSpPr>
          <p:cNvPr id="8" name="TextBox 7">
            <a:extLst>
              <a:ext uri="{FF2B5EF4-FFF2-40B4-BE49-F238E27FC236}">
                <a16:creationId xmlns:a16="http://schemas.microsoft.com/office/drawing/2014/main" id="{396DA682-6F4B-4D88-B530-128ED32636EE}"/>
              </a:ext>
            </a:extLst>
          </p:cNvPr>
          <p:cNvSpPr txBox="1"/>
          <p:nvPr/>
        </p:nvSpPr>
        <p:spPr>
          <a:xfrm>
            <a:off x="3463" y="2745848"/>
            <a:ext cx="6099462" cy="923330"/>
          </a:xfrm>
          <a:prstGeom prst="rect">
            <a:avLst/>
          </a:prstGeom>
          <a:solidFill>
            <a:schemeClr val="accent4">
              <a:lumMod val="20000"/>
              <a:lumOff val="80000"/>
            </a:schemeClr>
          </a:solidFill>
        </p:spPr>
        <p:txBody>
          <a:bodyPr wrap="square">
            <a:spAutoFit/>
          </a:bodyPr>
          <a:lstStyle/>
          <a:p>
            <a:r>
              <a:rPr lang="en-US" sz="1800">
                <a:effectLst/>
                <a:latin typeface="Times New Roman" panose="02020603050405020304" pitchFamily="18" charset="0"/>
                <a:ea typeface="Times New Roman" panose="02020603050405020304" pitchFamily="18" charset="0"/>
              </a:rPr>
              <a:t>Random Forests là thuật toán học có giám sát (supervised learning). Nó có thể được sử dụng cho cả phân lớp và hồi quy. Nó cũng là thuật toán linh hoạt và dễ sử dụng nhất.</a:t>
            </a:r>
            <a:r>
              <a:rPr lang="en-US" sz="1600">
                <a:effectLst/>
                <a:latin typeface="Times New Roman" panose="02020603050405020304" pitchFamily="18" charset="0"/>
                <a:ea typeface="Times New Roman" panose="02020603050405020304" pitchFamily="18" charset="0"/>
              </a:rPr>
              <a:t> </a:t>
            </a:r>
            <a:endParaRPr lang="vi-VN"/>
          </a:p>
        </p:txBody>
      </p:sp>
      <p:sp>
        <p:nvSpPr>
          <p:cNvPr id="10" name="TextBox 9">
            <a:extLst>
              <a:ext uri="{FF2B5EF4-FFF2-40B4-BE49-F238E27FC236}">
                <a16:creationId xmlns:a16="http://schemas.microsoft.com/office/drawing/2014/main" id="{2B250B1C-B9DC-492C-9E12-0BF773833745}"/>
              </a:ext>
            </a:extLst>
          </p:cNvPr>
          <p:cNvSpPr txBox="1"/>
          <p:nvPr/>
        </p:nvSpPr>
        <p:spPr>
          <a:xfrm>
            <a:off x="0" y="3853843"/>
            <a:ext cx="6099462" cy="1200329"/>
          </a:xfrm>
          <a:prstGeom prst="rect">
            <a:avLst/>
          </a:prstGeom>
          <a:solidFill>
            <a:schemeClr val="accent4">
              <a:lumMod val="60000"/>
              <a:lumOff val="40000"/>
            </a:schemeClr>
          </a:solidFill>
        </p:spPr>
        <p:txBody>
          <a:bodyPr wrap="square">
            <a:spAutoFit/>
          </a:bodyPr>
          <a:lstStyle/>
          <a:p>
            <a:r>
              <a:rPr lang="en-US" sz="1800">
                <a:effectLst/>
                <a:latin typeface="Times New Roman" panose="02020603050405020304" pitchFamily="18" charset="0"/>
                <a:ea typeface="Times New Roman" panose="02020603050405020304" pitchFamily="18" charset="0"/>
              </a:rPr>
              <a:t>Random forests tạo ra cây quyết định trên các mẫu dữ liệu được chọn ngẫu nhiên, được dự đoán từ mỗi cây và chọn giải pháp tốt nhất bằng cách bỏ phiếu. Nó cũng cung cấp một chỉ báo khá tốt về tầm quan trọng của tính năng</a:t>
            </a:r>
            <a:endParaRPr lang="vi-VN"/>
          </a:p>
        </p:txBody>
      </p:sp>
      <p:pic>
        <p:nvPicPr>
          <p:cNvPr id="11" name="Picture 10" descr="Graphical user interface, text, application, email&#10;&#10;Description automatically generated">
            <a:extLst>
              <a:ext uri="{FF2B5EF4-FFF2-40B4-BE49-F238E27FC236}">
                <a16:creationId xmlns:a16="http://schemas.microsoft.com/office/drawing/2014/main" id="{AED97240-D685-402D-918A-BA0E7E1C9A11}"/>
              </a:ext>
            </a:extLst>
          </p:cNvPr>
          <p:cNvPicPr/>
          <p:nvPr/>
        </p:nvPicPr>
        <p:blipFill>
          <a:blip r:embed="rId3"/>
          <a:stretch>
            <a:fillRect/>
          </a:stretch>
        </p:blipFill>
        <p:spPr>
          <a:xfrm>
            <a:off x="6227617" y="2745848"/>
            <a:ext cx="5943600" cy="2487930"/>
          </a:xfrm>
          <a:prstGeom prst="rect">
            <a:avLst/>
          </a:prstGeom>
        </p:spPr>
      </p:pic>
    </p:spTree>
    <p:extLst>
      <p:ext uri="{BB962C8B-B14F-4D97-AF65-F5344CB8AC3E}">
        <p14:creationId xmlns:p14="http://schemas.microsoft.com/office/powerpoint/2010/main" val="404169671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F9D5A-854E-45EB-9F75-7F196D3C4A23}"/>
              </a:ext>
            </a:extLst>
          </p:cNvPr>
          <p:cNvSpPr>
            <a:spLocks noGrp="1"/>
          </p:cNvSpPr>
          <p:nvPr>
            <p:ph type="title"/>
          </p:nvPr>
        </p:nvSpPr>
        <p:spPr>
          <a:xfrm>
            <a:off x="0" y="475483"/>
            <a:ext cx="4362450" cy="625379"/>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300" dirty="0"/>
              <a:t>1.1 </a:t>
            </a:r>
            <a:r>
              <a:rPr lang="en-US" sz="3300" dirty="0" err="1"/>
              <a:t>Giới</a:t>
            </a:r>
            <a:r>
              <a:rPr lang="en-US" sz="3300" dirty="0"/>
              <a:t> </a:t>
            </a:r>
            <a:r>
              <a:rPr lang="en-US" sz="3300" dirty="0" err="1"/>
              <a:t>thiệu</a:t>
            </a:r>
            <a:r>
              <a:rPr lang="en-US" sz="3300" dirty="0"/>
              <a:t> </a:t>
            </a:r>
            <a:r>
              <a:rPr lang="en-US" sz="3300" dirty="0" err="1"/>
              <a:t>chung</a:t>
            </a:r>
            <a:endParaRPr lang="en-US" sz="3300" dirty="0"/>
          </a:p>
        </p:txBody>
      </p:sp>
      <p:sp>
        <p:nvSpPr>
          <p:cNvPr id="7" name="TextBox 6">
            <a:extLst>
              <a:ext uri="{FF2B5EF4-FFF2-40B4-BE49-F238E27FC236}">
                <a16:creationId xmlns:a16="http://schemas.microsoft.com/office/drawing/2014/main" id="{C5E151F1-D6F5-4621-8EF9-ED5ECD6C8991}"/>
              </a:ext>
            </a:extLst>
          </p:cNvPr>
          <p:cNvSpPr txBox="1"/>
          <p:nvPr/>
        </p:nvSpPr>
        <p:spPr>
          <a:xfrm>
            <a:off x="810837" y="1614094"/>
            <a:ext cx="7009187" cy="2308324"/>
          </a:xfrm>
          <a:prstGeom prst="rect">
            <a:avLst/>
          </a:prstGeom>
          <a:solidFill>
            <a:schemeClr val="accent6">
              <a:lumMod val="40000"/>
              <a:lumOff val="60000"/>
            </a:schemeClr>
          </a:solidFill>
        </p:spPr>
        <p:txBody>
          <a:bodyPr wrap="square">
            <a:spAutoFit/>
          </a:bodyPr>
          <a:lstStyle/>
          <a:p>
            <a:pPr indent="228600"/>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1 </a:t>
            </a:r>
            <a:r>
              <a:rPr lang="en-US" sz="2400" dirty="0" err="1">
                <a:effectLst/>
                <a:latin typeface="Times New Roman" panose="02020603050405020304" pitchFamily="18" charset="0"/>
                <a:ea typeface="Times New Roman" panose="02020603050405020304" pitchFamily="18" charset="0"/>
              </a:rPr>
              <a:t>dạng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đặc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biệt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Nơ-ron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hồi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a:t>
            </a:r>
            <a:r>
              <a:rPr lang="en-US" sz="2400" dirty="0">
                <a:effectLst/>
                <a:latin typeface="Times New Roman" panose="02020603050405020304" pitchFamily="18" charset="0"/>
                <a:ea typeface="Times New Roman" panose="02020603050405020304" pitchFamily="18" charset="0"/>
              </a:rPr>
              <a:t> (RNN) </a:t>
            </a:r>
            <a:r>
              <a:rPr lang="en-US" sz="2400" dirty="0" err="1">
                <a:effectLst/>
                <a:latin typeface="Times New Roman" panose="02020603050405020304" pitchFamily="18" charset="0"/>
                <a:ea typeface="Times New Roman" panose="02020603050405020304" pitchFamily="18" charset="0"/>
              </a:rPr>
              <a:t>dựa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trên</a:t>
            </a:r>
            <a:r>
              <a:rPr lang="en-US" sz="2400" dirty="0">
                <a:effectLst/>
                <a:latin typeface="Times New Roman" panose="02020603050405020304" pitchFamily="18" charset="0"/>
                <a:ea typeface="Times New Roman" panose="02020603050405020304" pitchFamily="18" charset="0"/>
              </a:rPr>
              <a:t> Gradient.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trình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hoạt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động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phép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cắt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bỏ</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những</a:t>
            </a:r>
            <a:r>
              <a:rPr lang="en-US" sz="2400" dirty="0">
                <a:effectLst/>
                <a:latin typeface="Times New Roman" panose="02020603050405020304" pitchFamily="18" charset="0"/>
                <a:ea typeface="Times New Roman" panose="02020603050405020304" pitchFamily="18" charset="0"/>
              </a:rPr>
              <a:t> Gradient </a:t>
            </a:r>
            <a:r>
              <a:rPr lang="en-US" sz="2400" dirty="0" err="1">
                <a:effectLst/>
                <a:latin typeface="Times New Roman" panose="02020603050405020304" pitchFamily="18" charset="0"/>
                <a:ea typeface="Times New Roman" panose="02020603050405020304" pitchFamily="18" charset="0"/>
              </a:rPr>
              <a:t>dư</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thừa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trình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học</a:t>
            </a:r>
            <a:r>
              <a:rPr lang="en-US" sz="2400" dirty="0">
                <a:effectLst/>
                <a:latin typeface="Times New Roman" panose="02020603050405020304" pitchFamily="18" charset="0"/>
                <a:ea typeface="Times New Roman" panose="02020603050405020304" pitchFamily="18" charset="0"/>
              </a:rPr>
              <a:t> LSTM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hẹp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thời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gian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trễ</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dư</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thừa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bước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thực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hiện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qua </a:t>
            </a:r>
            <a:r>
              <a:rPr lang="en-US" sz="2400" dirty="0" err="1">
                <a:effectLst/>
                <a:latin typeface="Times New Roman" panose="02020603050405020304" pitchFamily="18" charset="0"/>
                <a:ea typeface="Times New Roman" panose="02020603050405020304" pitchFamily="18" charset="0"/>
              </a:rPr>
              <a:t>tập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hằng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số</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lỗi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theo</a:t>
            </a:r>
            <a:r>
              <a:rPr lang="en-US" sz="2400" dirty="0">
                <a:effectLst/>
                <a:latin typeface="Times New Roman" panose="02020603050405020304" pitchFamily="18" charset="0"/>
                <a:ea typeface="Times New Roman" panose="02020603050405020304" pitchFamily="18" charset="0"/>
              </a:rPr>
              <a:t> Hoch Reiter &amp; Schmid Huber- 1997).</a:t>
            </a:r>
          </a:p>
        </p:txBody>
      </p:sp>
      <p:sp>
        <p:nvSpPr>
          <p:cNvPr id="8" name="TextBox 7">
            <a:extLst>
              <a:ext uri="{FF2B5EF4-FFF2-40B4-BE49-F238E27FC236}">
                <a16:creationId xmlns:a16="http://schemas.microsoft.com/office/drawing/2014/main" id="{B49968EB-9BCF-4D97-8122-3D522DE9999E}"/>
              </a:ext>
            </a:extLst>
          </p:cNvPr>
          <p:cNvSpPr txBox="1"/>
          <p:nvPr/>
        </p:nvSpPr>
        <p:spPr>
          <a:xfrm>
            <a:off x="4211262" y="4362366"/>
            <a:ext cx="7009187" cy="1938992"/>
          </a:xfrm>
          <a:prstGeom prst="rect">
            <a:avLst/>
          </a:prstGeom>
          <a:solidFill>
            <a:schemeClr val="accent4">
              <a:lumMod val="40000"/>
              <a:lumOff val="60000"/>
            </a:schemeClr>
          </a:solidFill>
        </p:spPr>
        <p:txBody>
          <a:bodyPr wrap="square">
            <a:spAutoFit/>
          </a:bodyPr>
          <a:lstStyle/>
          <a:p>
            <a:pPr indent="228600"/>
            <a:r>
              <a:rPr lang="en-US" sz="2400" dirty="0">
                <a:effectLst/>
                <a:latin typeface="Times New Roman" panose="02020603050405020304" pitchFamily="18" charset="0"/>
                <a:ea typeface="Times New Roman" panose="02020603050405020304" pitchFamily="18" charset="0"/>
              </a:rPr>
              <a:t>LSTM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thiệu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bởi</a:t>
            </a:r>
            <a:r>
              <a:rPr lang="en-US" sz="2400" dirty="0">
                <a:effectLst/>
                <a:latin typeface="Times New Roman" panose="02020603050405020304" pitchFamily="18" charset="0"/>
                <a:ea typeface="Times New Roman" panose="02020603050405020304" pitchFamily="18" charset="0"/>
              </a:rPr>
              <a:t> Hoch Reiter &amp; Schmid Huber (1997),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sau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cải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tiến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phổ</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biến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bởi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rất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nhiều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nghiên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cứu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học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máy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Chúng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hoạt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động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cực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kì</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hiệu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trên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nhiều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bài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toán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nhau</a:t>
            </a:r>
            <a:r>
              <a:rPr lang="en-US" sz="2400" dirty="0">
                <a:effectLst/>
                <a:latin typeface="Times New Roman" panose="02020603050405020304" pitchFamily="18" charset="0"/>
                <a:ea typeface="Times New Roman" panose="02020603050405020304" pitchFamily="18" charset="0"/>
              </a:rPr>
              <a:t>.</a:t>
            </a:r>
          </a:p>
        </p:txBody>
      </p:sp>
    </p:spTree>
    <p:extLst>
      <p:ext uri="{BB962C8B-B14F-4D97-AF65-F5344CB8AC3E}">
        <p14:creationId xmlns:p14="http://schemas.microsoft.com/office/powerpoint/2010/main" val="5769676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9F09C-2CA0-4622-9906-BDDA975FA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Arrow: Pentagon 2">
            <a:extLst>
              <a:ext uri="{FF2B5EF4-FFF2-40B4-BE49-F238E27FC236}">
                <a16:creationId xmlns:a16="http://schemas.microsoft.com/office/drawing/2014/main" id="{B25232B6-FC39-457C-AE0E-9F3B245D3466}"/>
              </a:ext>
            </a:extLst>
          </p:cNvPr>
          <p:cNvSpPr/>
          <p:nvPr/>
        </p:nvSpPr>
        <p:spPr>
          <a:xfrm>
            <a:off x="0" y="1698914"/>
            <a:ext cx="1922318" cy="6338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latin typeface="Times New Roman" panose="02020603050405020304" pitchFamily="18" charset="0"/>
                <a:ea typeface="Times New Roman" panose="02020603050405020304" pitchFamily="18" charset="0"/>
              </a:rPr>
              <a:t>Adaboost</a:t>
            </a:r>
            <a:endParaRPr lang="vi-VN" sz="3200"/>
          </a:p>
        </p:txBody>
      </p:sp>
      <p:grpSp>
        <p:nvGrpSpPr>
          <p:cNvPr id="4" name="Group 3">
            <a:extLst>
              <a:ext uri="{FF2B5EF4-FFF2-40B4-BE49-F238E27FC236}">
                <a16:creationId xmlns:a16="http://schemas.microsoft.com/office/drawing/2014/main" id="{F0413699-7A48-4B40-BD79-19FFA3CD1EE0}"/>
              </a:ext>
            </a:extLst>
          </p:cNvPr>
          <p:cNvGrpSpPr/>
          <p:nvPr/>
        </p:nvGrpSpPr>
        <p:grpSpPr>
          <a:xfrm>
            <a:off x="0" y="658792"/>
            <a:ext cx="12192000" cy="822428"/>
            <a:chOff x="0" y="658792"/>
            <a:chExt cx="12192000" cy="822428"/>
          </a:xfrm>
        </p:grpSpPr>
        <p:sp>
          <p:nvSpPr>
            <p:cNvPr id="5" name="Rectangle 4">
              <a:extLst>
                <a:ext uri="{FF2B5EF4-FFF2-40B4-BE49-F238E27FC236}">
                  <a16:creationId xmlns:a16="http://schemas.microsoft.com/office/drawing/2014/main" id="{536D5A90-6F0E-432B-BF76-24928039CF27}"/>
                </a:ext>
              </a:extLst>
            </p:cNvPr>
            <p:cNvSpPr/>
            <p:nvPr/>
          </p:nvSpPr>
          <p:spPr>
            <a:xfrm>
              <a:off x="1" y="658792"/>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FB84786E-8FA7-4D92-B200-945F4BBD25EC}"/>
                </a:ext>
              </a:extLst>
            </p:cNvPr>
            <p:cNvSpPr txBox="1"/>
            <p:nvPr/>
          </p:nvSpPr>
          <p:spPr>
            <a:xfrm>
              <a:off x="0"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ÁP DỤNG CÁC MÔ HÌNH HỌC MÁY</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pSp>
      <p:sp>
        <p:nvSpPr>
          <p:cNvPr id="8" name="TextBox 7">
            <a:extLst>
              <a:ext uri="{FF2B5EF4-FFF2-40B4-BE49-F238E27FC236}">
                <a16:creationId xmlns:a16="http://schemas.microsoft.com/office/drawing/2014/main" id="{5256466A-DE1E-444F-85CA-9074C85C3554}"/>
              </a:ext>
            </a:extLst>
          </p:cNvPr>
          <p:cNvSpPr txBox="1"/>
          <p:nvPr/>
        </p:nvSpPr>
        <p:spPr>
          <a:xfrm>
            <a:off x="-3462" y="2814889"/>
            <a:ext cx="4450771" cy="1200329"/>
          </a:xfrm>
          <a:prstGeom prst="rect">
            <a:avLst/>
          </a:prstGeom>
          <a:solidFill>
            <a:schemeClr val="accent2">
              <a:lumMod val="20000"/>
              <a:lumOff val="80000"/>
            </a:schemeClr>
          </a:solidFill>
        </p:spPr>
        <p:txBody>
          <a:bodyPr wrap="square">
            <a:spAutoFit/>
          </a:bodyPr>
          <a:lstStyle/>
          <a:p>
            <a:r>
              <a:rPr lang="en-US" sz="2400">
                <a:effectLst/>
                <a:latin typeface="Times New Roman" panose="02020603050405020304" pitchFamily="18" charset="0"/>
                <a:ea typeface="Times New Roman" panose="02020603050405020304" pitchFamily="18" charset="0"/>
              </a:rPr>
              <a:t>Adaboost là một thuật toán boosting dùng để xây dựng bộ phân lớp (classifier).</a:t>
            </a:r>
            <a:endParaRPr lang="vi-VN" sz="2400"/>
          </a:p>
        </p:txBody>
      </p:sp>
      <p:pic>
        <p:nvPicPr>
          <p:cNvPr id="9" name="Picture 8">
            <a:extLst>
              <a:ext uri="{FF2B5EF4-FFF2-40B4-BE49-F238E27FC236}">
                <a16:creationId xmlns:a16="http://schemas.microsoft.com/office/drawing/2014/main" id="{55D95299-3F08-418E-8B43-8E9B7C37C0A9}"/>
              </a:ext>
            </a:extLst>
          </p:cNvPr>
          <p:cNvPicPr/>
          <p:nvPr/>
        </p:nvPicPr>
        <p:blipFill>
          <a:blip r:embed="rId3"/>
          <a:stretch>
            <a:fillRect/>
          </a:stretch>
        </p:blipFill>
        <p:spPr>
          <a:xfrm>
            <a:off x="5150428" y="2627852"/>
            <a:ext cx="7041572" cy="3294965"/>
          </a:xfrm>
          <a:prstGeom prst="rect">
            <a:avLst/>
          </a:prstGeom>
        </p:spPr>
      </p:pic>
    </p:spTree>
    <p:extLst>
      <p:ext uri="{BB962C8B-B14F-4D97-AF65-F5344CB8AC3E}">
        <p14:creationId xmlns:p14="http://schemas.microsoft.com/office/powerpoint/2010/main" val="3071921432"/>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9F09C-2CA0-4622-9906-BDDA975FA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Arrow: Pentagon 2">
            <a:extLst>
              <a:ext uri="{FF2B5EF4-FFF2-40B4-BE49-F238E27FC236}">
                <a16:creationId xmlns:a16="http://schemas.microsoft.com/office/drawing/2014/main" id="{B25232B6-FC39-457C-AE0E-9F3B245D3466}"/>
              </a:ext>
            </a:extLst>
          </p:cNvPr>
          <p:cNvSpPr/>
          <p:nvPr/>
        </p:nvSpPr>
        <p:spPr>
          <a:xfrm>
            <a:off x="-1" y="1698914"/>
            <a:ext cx="2680855" cy="6338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latin typeface="Times New Roman" panose="02020603050405020304" pitchFamily="18" charset="0"/>
                <a:ea typeface="Times New Roman" panose="02020603050405020304" pitchFamily="18" charset="0"/>
              </a:rPr>
              <a:t>Gradient Boost</a:t>
            </a:r>
            <a:endParaRPr lang="vi-VN" sz="3200"/>
          </a:p>
        </p:txBody>
      </p:sp>
      <p:grpSp>
        <p:nvGrpSpPr>
          <p:cNvPr id="4" name="Group 3">
            <a:extLst>
              <a:ext uri="{FF2B5EF4-FFF2-40B4-BE49-F238E27FC236}">
                <a16:creationId xmlns:a16="http://schemas.microsoft.com/office/drawing/2014/main" id="{F0413699-7A48-4B40-BD79-19FFA3CD1EE0}"/>
              </a:ext>
            </a:extLst>
          </p:cNvPr>
          <p:cNvGrpSpPr/>
          <p:nvPr/>
        </p:nvGrpSpPr>
        <p:grpSpPr>
          <a:xfrm>
            <a:off x="0" y="658792"/>
            <a:ext cx="12192000" cy="822428"/>
            <a:chOff x="0" y="658792"/>
            <a:chExt cx="12192000" cy="822428"/>
          </a:xfrm>
        </p:grpSpPr>
        <p:sp>
          <p:nvSpPr>
            <p:cNvPr id="5" name="Rectangle 4">
              <a:extLst>
                <a:ext uri="{FF2B5EF4-FFF2-40B4-BE49-F238E27FC236}">
                  <a16:creationId xmlns:a16="http://schemas.microsoft.com/office/drawing/2014/main" id="{536D5A90-6F0E-432B-BF76-24928039CF27}"/>
                </a:ext>
              </a:extLst>
            </p:cNvPr>
            <p:cNvSpPr/>
            <p:nvPr/>
          </p:nvSpPr>
          <p:spPr>
            <a:xfrm>
              <a:off x="1" y="658792"/>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FB84786E-8FA7-4D92-B200-945F4BBD25EC}"/>
                </a:ext>
              </a:extLst>
            </p:cNvPr>
            <p:cNvSpPr txBox="1"/>
            <p:nvPr/>
          </p:nvSpPr>
          <p:spPr>
            <a:xfrm>
              <a:off x="0"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ÁP DỤNG CÁC MÔ HÌNH HỌC MÁY</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pSp>
      <p:sp>
        <p:nvSpPr>
          <p:cNvPr id="8" name="TextBox 7">
            <a:extLst>
              <a:ext uri="{FF2B5EF4-FFF2-40B4-BE49-F238E27FC236}">
                <a16:creationId xmlns:a16="http://schemas.microsoft.com/office/drawing/2014/main" id="{2FCD2287-B361-4037-A13A-B01EFC0517E8}"/>
              </a:ext>
            </a:extLst>
          </p:cNvPr>
          <p:cNvSpPr txBox="1"/>
          <p:nvPr/>
        </p:nvSpPr>
        <p:spPr>
          <a:xfrm>
            <a:off x="28574" y="2955582"/>
            <a:ext cx="5304559" cy="1569660"/>
          </a:xfrm>
          <a:prstGeom prst="rect">
            <a:avLst/>
          </a:prstGeom>
          <a:solidFill>
            <a:schemeClr val="tx2">
              <a:lumMod val="20000"/>
              <a:lumOff val="80000"/>
            </a:schemeClr>
          </a:solidFill>
        </p:spPr>
        <p:txBody>
          <a:bodyPr wrap="square">
            <a:spAutoFit/>
          </a:bodyPr>
          <a:lstStyle/>
          <a:p>
            <a:r>
              <a:rPr lang="en-US" sz="2400" dirty="0">
                <a:effectLst/>
                <a:latin typeface="Times New Roman" panose="02020603050405020304" pitchFamily="18" charset="0"/>
                <a:ea typeface="Times New Roman" panose="02020603050405020304" pitchFamily="18" charset="0"/>
              </a:rPr>
              <a:t>Gradient Boost </a:t>
            </a:r>
            <a:r>
              <a:rPr lang="en-US" sz="2400" dirty="0" err="1">
                <a:effectLst/>
                <a:latin typeface="Times New Roman" panose="02020603050405020304" pitchFamily="18" charset="0"/>
                <a:ea typeface="Times New Roman" panose="02020603050405020304" pitchFamily="18" charset="0"/>
              </a:rPr>
              <a:t>cũng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thuật</a:t>
            </a:r>
            <a:r>
              <a:rPr lang="en-US" sz="2400" dirty="0">
                <a:effectLst/>
                <a:latin typeface="Times New Roman" panose="02020603050405020304" pitchFamily="18" charset="0"/>
                <a:ea typeface="Times New Roman" panose="02020603050405020304" pitchFamily="18" charset="0"/>
              </a:rPr>
              <a:t> </a:t>
            </a:r>
            <a:r>
              <a:rPr lang="en-US" sz="2400">
                <a:effectLst/>
                <a:latin typeface="Times New Roman" panose="02020603050405020304" pitchFamily="18" charset="0"/>
                <a:ea typeface="Times New Roman" panose="02020603050405020304" pitchFamily="18" charset="0"/>
              </a:rPr>
              <a:t>toán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tổng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hợp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sử</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dụng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phương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pháp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thúc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đẩy</a:t>
            </a:r>
            <a:r>
              <a:rPr lang="en-US" sz="2400" dirty="0">
                <a:effectLst/>
                <a:latin typeface="Times New Roman" panose="02020603050405020304" pitchFamily="18" charset="0"/>
                <a:ea typeface="Times New Roman" panose="02020603050405020304" pitchFamily="18" charset="0"/>
              </a:rPr>
              <a:t> (boosting)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phát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triển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một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công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cụ</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dự</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đoán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nâng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cao</a:t>
            </a:r>
            <a:endParaRPr lang="vi-VN" sz="2400" dirty="0"/>
          </a:p>
        </p:txBody>
      </p:sp>
      <p:pic>
        <p:nvPicPr>
          <p:cNvPr id="9" name="Picture 8">
            <a:extLst>
              <a:ext uri="{FF2B5EF4-FFF2-40B4-BE49-F238E27FC236}">
                <a16:creationId xmlns:a16="http://schemas.microsoft.com/office/drawing/2014/main" id="{FBBEDB0D-6F85-4F0F-B6F2-25E4F1420AC6}"/>
              </a:ext>
            </a:extLst>
          </p:cNvPr>
          <p:cNvPicPr/>
          <p:nvPr/>
        </p:nvPicPr>
        <p:blipFill>
          <a:blip r:embed="rId3"/>
          <a:stretch>
            <a:fillRect/>
          </a:stretch>
        </p:blipFill>
        <p:spPr>
          <a:xfrm>
            <a:off x="5694218" y="2332760"/>
            <a:ext cx="6469208" cy="3403022"/>
          </a:xfrm>
          <a:prstGeom prst="rect">
            <a:avLst/>
          </a:prstGeom>
        </p:spPr>
      </p:pic>
    </p:spTree>
    <p:extLst>
      <p:ext uri="{BB962C8B-B14F-4D97-AF65-F5344CB8AC3E}">
        <p14:creationId xmlns:p14="http://schemas.microsoft.com/office/powerpoint/2010/main" val="3356997544"/>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9F09C-2CA0-4622-9906-BDDA975FA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sp>
        <p:nvSpPr>
          <p:cNvPr id="3" name="Arrow: Pentagon 2">
            <a:extLst>
              <a:ext uri="{FF2B5EF4-FFF2-40B4-BE49-F238E27FC236}">
                <a16:creationId xmlns:a16="http://schemas.microsoft.com/office/drawing/2014/main" id="{B25232B6-FC39-457C-AE0E-9F3B245D3466}"/>
              </a:ext>
            </a:extLst>
          </p:cNvPr>
          <p:cNvSpPr/>
          <p:nvPr/>
        </p:nvSpPr>
        <p:spPr>
          <a:xfrm>
            <a:off x="-1" y="1698914"/>
            <a:ext cx="2680855" cy="63384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Times New Roman" panose="02020603050405020304" pitchFamily="18" charset="0"/>
              </a:rPr>
              <a:t>Naïve Bayes</a:t>
            </a:r>
            <a:endParaRPr lang="vi-VN" sz="3200"/>
          </a:p>
        </p:txBody>
      </p:sp>
      <p:grpSp>
        <p:nvGrpSpPr>
          <p:cNvPr id="4" name="Group 3">
            <a:extLst>
              <a:ext uri="{FF2B5EF4-FFF2-40B4-BE49-F238E27FC236}">
                <a16:creationId xmlns:a16="http://schemas.microsoft.com/office/drawing/2014/main" id="{F0413699-7A48-4B40-BD79-19FFA3CD1EE0}"/>
              </a:ext>
            </a:extLst>
          </p:cNvPr>
          <p:cNvGrpSpPr/>
          <p:nvPr/>
        </p:nvGrpSpPr>
        <p:grpSpPr>
          <a:xfrm>
            <a:off x="0" y="658792"/>
            <a:ext cx="12192000" cy="822428"/>
            <a:chOff x="0" y="658792"/>
            <a:chExt cx="12192000" cy="822428"/>
          </a:xfrm>
        </p:grpSpPr>
        <p:sp>
          <p:nvSpPr>
            <p:cNvPr id="5" name="Rectangle 4">
              <a:extLst>
                <a:ext uri="{FF2B5EF4-FFF2-40B4-BE49-F238E27FC236}">
                  <a16:creationId xmlns:a16="http://schemas.microsoft.com/office/drawing/2014/main" id="{536D5A90-6F0E-432B-BF76-24928039CF27}"/>
                </a:ext>
              </a:extLst>
            </p:cNvPr>
            <p:cNvSpPr/>
            <p:nvPr/>
          </p:nvSpPr>
          <p:spPr>
            <a:xfrm>
              <a:off x="1" y="658792"/>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FB84786E-8FA7-4D92-B200-945F4BBD25EC}"/>
                </a:ext>
              </a:extLst>
            </p:cNvPr>
            <p:cNvSpPr txBox="1"/>
            <p:nvPr/>
          </p:nvSpPr>
          <p:spPr>
            <a:xfrm>
              <a:off x="0"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ÁP DỤNG CÁC MÔ HÌNH HỌC MÁY</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pSp>
      <p:sp>
        <p:nvSpPr>
          <p:cNvPr id="10" name="TextBox 9">
            <a:extLst>
              <a:ext uri="{FF2B5EF4-FFF2-40B4-BE49-F238E27FC236}">
                <a16:creationId xmlns:a16="http://schemas.microsoft.com/office/drawing/2014/main" id="{B17BC87A-9997-4720-BE00-F0248AF0B997}"/>
              </a:ext>
            </a:extLst>
          </p:cNvPr>
          <p:cNvSpPr txBox="1"/>
          <p:nvPr/>
        </p:nvSpPr>
        <p:spPr>
          <a:xfrm>
            <a:off x="-3462" y="2850762"/>
            <a:ext cx="6099462" cy="2308324"/>
          </a:xfrm>
          <a:prstGeom prst="rect">
            <a:avLst/>
          </a:prstGeom>
          <a:solidFill>
            <a:schemeClr val="accent3">
              <a:lumMod val="20000"/>
              <a:lumOff val="80000"/>
            </a:schemeClr>
          </a:solidFill>
        </p:spPr>
        <p:txBody>
          <a:bodyPr wrap="square">
            <a:spAutoFit/>
          </a:bodyPr>
          <a:lstStyle/>
          <a:p>
            <a:r>
              <a:rPr lang="vi-VN" sz="2400">
                <a:latin typeface="+mj-lt"/>
              </a:rPr>
              <a:t>Bộ phân lớp Bayes là một giải thuật thuộc lớp giải thuật thống kê, nó có thể dự đoán xác suất của một phần tử dữ liệu thuộc vào một lớp là bao nhiêu. Phân lớp Bayes được dựa trên định lý Bayes (định lý được đặt theo tên tác giả của nó là Thomas Bayes)</a:t>
            </a:r>
          </a:p>
        </p:txBody>
      </p:sp>
      <p:pic>
        <p:nvPicPr>
          <p:cNvPr id="11" name="Picture 10" descr="Graphical user interface, text, application, email&#10;&#10;Description automatically generated">
            <a:extLst>
              <a:ext uri="{FF2B5EF4-FFF2-40B4-BE49-F238E27FC236}">
                <a16:creationId xmlns:a16="http://schemas.microsoft.com/office/drawing/2014/main" id="{E3FE3A3B-B2C8-40A6-9A55-B45F19A17E65}"/>
              </a:ext>
            </a:extLst>
          </p:cNvPr>
          <p:cNvPicPr/>
          <p:nvPr/>
        </p:nvPicPr>
        <p:blipFill>
          <a:blip r:embed="rId3"/>
          <a:stretch>
            <a:fillRect/>
          </a:stretch>
        </p:blipFill>
        <p:spPr>
          <a:xfrm>
            <a:off x="6248400" y="2912594"/>
            <a:ext cx="5943600" cy="2317750"/>
          </a:xfrm>
          <a:prstGeom prst="rect">
            <a:avLst/>
          </a:prstGeom>
        </p:spPr>
      </p:pic>
    </p:spTree>
    <p:extLst>
      <p:ext uri="{BB962C8B-B14F-4D97-AF65-F5344CB8AC3E}">
        <p14:creationId xmlns:p14="http://schemas.microsoft.com/office/powerpoint/2010/main" val="3189857905"/>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9F09C-2CA0-4622-9906-BDDA975FA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grpSp>
        <p:nvGrpSpPr>
          <p:cNvPr id="3" name="Group 2">
            <a:extLst>
              <a:ext uri="{FF2B5EF4-FFF2-40B4-BE49-F238E27FC236}">
                <a16:creationId xmlns:a16="http://schemas.microsoft.com/office/drawing/2014/main" id="{DDAED7B7-E7B4-4D28-9517-0CCACF9A1B90}"/>
              </a:ext>
            </a:extLst>
          </p:cNvPr>
          <p:cNvGrpSpPr/>
          <p:nvPr/>
        </p:nvGrpSpPr>
        <p:grpSpPr>
          <a:xfrm>
            <a:off x="0" y="658792"/>
            <a:ext cx="12192000" cy="822428"/>
            <a:chOff x="0" y="658792"/>
            <a:chExt cx="12192000" cy="822428"/>
          </a:xfrm>
        </p:grpSpPr>
        <p:sp>
          <p:nvSpPr>
            <p:cNvPr id="4" name="Rectangle 3">
              <a:extLst>
                <a:ext uri="{FF2B5EF4-FFF2-40B4-BE49-F238E27FC236}">
                  <a16:creationId xmlns:a16="http://schemas.microsoft.com/office/drawing/2014/main" id="{44A1AC27-8686-4EE0-83C3-021DB607F652}"/>
                </a:ext>
              </a:extLst>
            </p:cNvPr>
            <p:cNvSpPr/>
            <p:nvPr/>
          </p:nvSpPr>
          <p:spPr>
            <a:xfrm>
              <a:off x="1" y="658792"/>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4F97AAA5-EB4F-4107-A210-876E36A2B606}"/>
                </a:ext>
              </a:extLst>
            </p:cNvPr>
            <p:cNvSpPr txBox="1"/>
            <p:nvPr/>
          </p:nvSpPr>
          <p:spPr>
            <a:xfrm>
              <a:off x="0"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THỬ TRÊN TEST DATA</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pSp>
      <p:pic>
        <p:nvPicPr>
          <p:cNvPr id="6" name="Picture 5" descr="Graphical user interface, text, application, email&#10;&#10;Description automatically generated">
            <a:extLst>
              <a:ext uri="{FF2B5EF4-FFF2-40B4-BE49-F238E27FC236}">
                <a16:creationId xmlns:a16="http://schemas.microsoft.com/office/drawing/2014/main" id="{50A79E80-2BDE-435E-B8D1-D1EDAA2CAC43}"/>
              </a:ext>
            </a:extLst>
          </p:cNvPr>
          <p:cNvPicPr/>
          <p:nvPr/>
        </p:nvPicPr>
        <p:blipFill>
          <a:blip r:embed="rId3"/>
          <a:stretch>
            <a:fillRect/>
          </a:stretch>
        </p:blipFill>
        <p:spPr>
          <a:xfrm>
            <a:off x="0" y="1507712"/>
            <a:ext cx="6096000" cy="5350287"/>
          </a:xfrm>
          <a:prstGeom prst="rect">
            <a:avLst/>
          </a:prstGeom>
        </p:spPr>
      </p:pic>
      <p:pic>
        <p:nvPicPr>
          <p:cNvPr id="8" name="Picture 7" descr="Graphical user interface, text, application, email&#10;&#10;Description automatically generated">
            <a:extLst>
              <a:ext uri="{FF2B5EF4-FFF2-40B4-BE49-F238E27FC236}">
                <a16:creationId xmlns:a16="http://schemas.microsoft.com/office/drawing/2014/main" id="{BA195CCC-4015-4A36-9797-20E74E830346}"/>
              </a:ext>
            </a:extLst>
          </p:cNvPr>
          <p:cNvPicPr/>
          <p:nvPr/>
        </p:nvPicPr>
        <p:blipFill>
          <a:blip r:embed="rId4"/>
          <a:stretch>
            <a:fillRect/>
          </a:stretch>
        </p:blipFill>
        <p:spPr>
          <a:xfrm>
            <a:off x="6096000" y="1481220"/>
            <a:ext cx="6096000" cy="5350288"/>
          </a:xfrm>
          <a:prstGeom prst="rect">
            <a:avLst/>
          </a:prstGeom>
        </p:spPr>
      </p:pic>
    </p:spTree>
    <p:extLst>
      <p:ext uri="{BB962C8B-B14F-4D97-AF65-F5344CB8AC3E}">
        <p14:creationId xmlns:p14="http://schemas.microsoft.com/office/powerpoint/2010/main" val="2762185818"/>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C9F09C-2CA0-4622-9906-BDDA975FA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624" cy="632298"/>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14C15659-4040-4B28-82D3-D06011A22450}"/>
              </a:ext>
            </a:extLst>
          </p:cNvPr>
          <p:cNvPicPr/>
          <p:nvPr/>
        </p:nvPicPr>
        <p:blipFill>
          <a:blip r:embed="rId3"/>
          <a:stretch>
            <a:fillRect/>
          </a:stretch>
        </p:blipFill>
        <p:spPr>
          <a:xfrm>
            <a:off x="-1" y="1428233"/>
            <a:ext cx="6096000" cy="2491740"/>
          </a:xfrm>
          <a:prstGeom prst="rect">
            <a:avLst/>
          </a:prstGeom>
        </p:spPr>
      </p:pic>
      <p:grpSp>
        <p:nvGrpSpPr>
          <p:cNvPr id="4" name="Group 3">
            <a:extLst>
              <a:ext uri="{FF2B5EF4-FFF2-40B4-BE49-F238E27FC236}">
                <a16:creationId xmlns:a16="http://schemas.microsoft.com/office/drawing/2014/main" id="{34E833D6-9466-473E-829E-87AB895B7971}"/>
              </a:ext>
            </a:extLst>
          </p:cNvPr>
          <p:cNvGrpSpPr/>
          <p:nvPr/>
        </p:nvGrpSpPr>
        <p:grpSpPr>
          <a:xfrm>
            <a:off x="0" y="658792"/>
            <a:ext cx="12192000" cy="822428"/>
            <a:chOff x="0" y="658792"/>
            <a:chExt cx="12192000" cy="822428"/>
          </a:xfrm>
        </p:grpSpPr>
        <p:sp>
          <p:nvSpPr>
            <p:cNvPr id="5" name="Rectangle 4">
              <a:extLst>
                <a:ext uri="{FF2B5EF4-FFF2-40B4-BE49-F238E27FC236}">
                  <a16:creationId xmlns:a16="http://schemas.microsoft.com/office/drawing/2014/main" id="{786678CC-9406-4513-9F4B-F79F984400E7}"/>
                </a:ext>
              </a:extLst>
            </p:cNvPr>
            <p:cNvSpPr/>
            <p:nvPr/>
          </p:nvSpPr>
          <p:spPr>
            <a:xfrm>
              <a:off x="1" y="658792"/>
              <a:ext cx="12191999" cy="8224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TextBox 5">
              <a:extLst>
                <a:ext uri="{FF2B5EF4-FFF2-40B4-BE49-F238E27FC236}">
                  <a16:creationId xmlns:a16="http://schemas.microsoft.com/office/drawing/2014/main" id="{A66D8F9F-1115-491F-B177-A48650E6BE09}"/>
                </a:ext>
              </a:extLst>
            </p:cNvPr>
            <p:cNvSpPr txBox="1"/>
            <p:nvPr/>
          </p:nvSpPr>
          <p:spPr>
            <a:xfrm>
              <a:off x="0" y="658792"/>
              <a:ext cx="12192000" cy="769441"/>
            </a:xfrm>
            <a:prstGeom prst="rect">
              <a:avLst/>
            </a:prstGeom>
            <a:noFill/>
          </p:spPr>
          <p:txBody>
            <a:bodyPr wrap="square" rtlCol="0">
              <a:spAutoFit/>
            </a:bodyPr>
            <a:lstStyle/>
            <a:p>
              <a:pPr algn="ctr"/>
              <a:r>
                <a:rPr lang="en-US" sz="4400">
                  <a:solidFill>
                    <a:schemeClr val="accent4">
                      <a:lumMod val="60000"/>
                      <a:lumOff val="40000"/>
                    </a:schemeClr>
                  </a:solidFill>
                  <a:latin typeface="Times New Roman" panose="02020603050405020304" pitchFamily="18" charset="0"/>
                  <a:cs typeface="Times New Roman" panose="02020603050405020304" pitchFamily="18" charset="0"/>
                </a:rPr>
                <a:t>THỬ TRÊN TEST DATA</a:t>
              </a:r>
              <a:endParaRPr lang="vi-VN" sz="4400">
                <a:solidFill>
                  <a:schemeClr val="accent4">
                    <a:lumMod val="60000"/>
                    <a:lumOff val="40000"/>
                  </a:schemeClr>
                </a:solidFill>
                <a:latin typeface="Times New Roman" panose="02020603050405020304" pitchFamily="18" charset="0"/>
                <a:cs typeface="Times New Roman" panose="02020603050405020304" pitchFamily="18" charset="0"/>
              </a:endParaRPr>
            </a:p>
          </p:txBody>
        </p:sp>
      </p:grpSp>
      <p:pic>
        <p:nvPicPr>
          <p:cNvPr id="7" name="Picture 6" descr="Graphical user interface, text, application&#10;&#10;Description automatically generated">
            <a:extLst>
              <a:ext uri="{FF2B5EF4-FFF2-40B4-BE49-F238E27FC236}">
                <a16:creationId xmlns:a16="http://schemas.microsoft.com/office/drawing/2014/main" id="{EAEA1C03-DEAE-4286-8509-B8D97F0428AC}"/>
              </a:ext>
            </a:extLst>
          </p:cNvPr>
          <p:cNvPicPr/>
          <p:nvPr/>
        </p:nvPicPr>
        <p:blipFill>
          <a:blip r:embed="rId4"/>
          <a:stretch>
            <a:fillRect/>
          </a:stretch>
        </p:blipFill>
        <p:spPr>
          <a:xfrm>
            <a:off x="6203972" y="1507713"/>
            <a:ext cx="5570220" cy="2412260"/>
          </a:xfrm>
          <a:prstGeom prst="rect">
            <a:avLst/>
          </a:prstGeom>
        </p:spPr>
      </p:pic>
      <p:pic>
        <p:nvPicPr>
          <p:cNvPr id="9" name="Picture 8">
            <a:extLst>
              <a:ext uri="{FF2B5EF4-FFF2-40B4-BE49-F238E27FC236}">
                <a16:creationId xmlns:a16="http://schemas.microsoft.com/office/drawing/2014/main" id="{83EB7D00-EBAD-4B3B-943B-3F1688349F3C}"/>
              </a:ext>
            </a:extLst>
          </p:cNvPr>
          <p:cNvPicPr>
            <a:picLocks noChangeAspect="1"/>
          </p:cNvPicPr>
          <p:nvPr/>
        </p:nvPicPr>
        <p:blipFill>
          <a:blip r:embed="rId5"/>
          <a:stretch>
            <a:fillRect/>
          </a:stretch>
        </p:blipFill>
        <p:spPr>
          <a:xfrm>
            <a:off x="0" y="3832860"/>
            <a:ext cx="5334462" cy="3025140"/>
          </a:xfrm>
          <a:prstGeom prst="rect">
            <a:avLst/>
          </a:prstGeom>
        </p:spPr>
      </p:pic>
      <p:pic>
        <p:nvPicPr>
          <p:cNvPr id="11" name="Picture 10">
            <a:extLst>
              <a:ext uri="{FF2B5EF4-FFF2-40B4-BE49-F238E27FC236}">
                <a16:creationId xmlns:a16="http://schemas.microsoft.com/office/drawing/2014/main" id="{51FBE367-EC0F-4538-9608-4066B6B3F866}"/>
              </a:ext>
            </a:extLst>
          </p:cNvPr>
          <p:cNvPicPr>
            <a:picLocks noChangeAspect="1"/>
          </p:cNvPicPr>
          <p:nvPr/>
        </p:nvPicPr>
        <p:blipFill>
          <a:blip r:embed="rId6"/>
          <a:stretch>
            <a:fillRect/>
          </a:stretch>
        </p:blipFill>
        <p:spPr>
          <a:xfrm>
            <a:off x="6081800" y="3946467"/>
            <a:ext cx="5814564" cy="2911534"/>
          </a:xfrm>
          <a:prstGeom prst="rect">
            <a:avLst/>
          </a:prstGeom>
        </p:spPr>
      </p:pic>
    </p:spTree>
    <p:extLst>
      <p:ext uri="{BB962C8B-B14F-4D97-AF65-F5344CB8AC3E}">
        <p14:creationId xmlns:p14="http://schemas.microsoft.com/office/powerpoint/2010/main" val="3071681940"/>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50539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E151F1-D6F5-4621-8EF9-ED5ECD6C8991}"/>
              </a:ext>
            </a:extLst>
          </p:cNvPr>
          <p:cNvSpPr txBox="1"/>
          <p:nvPr/>
        </p:nvSpPr>
        <p:spPr>
          <a:xfrm>
            <a:off x="467938" y="1597004"/>
            <a:ext cx="6144208" cy="2308324"/>
          </a:xfrm>
          <a:prstGeom prst="rect">
            <a:avLst/>
          </a:prstGeom>
          <a:solidFill>
            <a:schemeClr val="accent6">
              <a:lumMod val="40000"/>
              <a:lumOff val="60000"/>
            </a:schemeClr>
          </a:solidFill>
        </p:spPr>
        <p:txBody>
          <a:bodyPr wrap="square">
            <a:spAutoFit/>
          </a:bodyPr>
          <a:lstStyle/>
          <a:p>
            <a:pPr indent="228600"/>
            <a:r>
              <a:rPr lang="en-US" sz="2400" dirty="0">
                <a:effectLst/>
                <a:latin typeface="Times New Roman" panose="02020603050405020304" pitchFamily="18" charset="0"/>
                <a:ea typeface="Times New Roman" panose="02020603050405020304" pitchFamily="18" charset="0"/>
              </a:rPr>
              <a:t>LSTM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thiết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giải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quyết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vấn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đề</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phụ</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thuộc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dài</a:t>
            </a:r>
            <a:r>
              <a:rPr lang="en-US" sz="2400" dirty="0">
                <a:effectLst/>
                <a:latin typeface="Times New Roman" panose="02020603050405020304" pitchFamily="18" charset="0"/>
                <a:ea typeface="Times New Roman" panose="02020603050405020304" pitchFamily="18" charset="0"/>
              </a:rPr>
              <a:t> (long-term dependency). </a:t>
            </a:r>
            <a:r>
              <a:rPr lang="en-US" sz="2400" dirty="0" err="1">
                <a:effectLst/>
                <a:latin typeface="Times New Roman" panose="02020603050405020304" pitchFamily="18" charset="0"/>
                <a:ea typeface="Times New Roman" panose="02020603050405020304" pitchFamily="18" charset="0"/>
              </a:rPr>
              <a:t>Đặc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tính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nhớ</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thông</a:t>
            </a:r>
            <a:r>
              <a:rPr lang="en-US" sz="2400" dirty="0">
                <a:effectLst/>
                <a:latin typeface="Times New Roman" panose="02020603050405020304" pitchFamily="18" charset="0"/>
                <a:ea typeface="Times New Roman" panose="02020603050405020304" pitchFamily="18" charset="0"/>
              </a:rPr>
              <a:t> tin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suốt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thời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gian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dài</a:t>
            </a:r>
            <a:r>
              <a:rPr lang="en-US" sz="2400" dirty="0" err="1">
                <a:latin typeface="Times New Roman" panose="02020603050405020304" pitchFamily="18" charset="0"/>
                <a:ea typeface="Times New Roman" panose="02020603050405020304" pitchFamily="18" charset="0"/>
              </a:rPr>
              <a:t>,</a:t>
            </a:r>
            <a:r>
              <a:rPr lang="en-US" sz="2400" dirty="0" err="1">
                <a:effectLst/>
                <a:latin typeface="Times New Roman" panose="02020603050405020304" pitchFamily="18" charset="0"/>
                <a:ea typeface="Times New Roman" panose="02020603050405020304" pitchFamily="18" charset="0"/>
              </a:rPr>
              <a:t>không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cần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phải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huấn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luyện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nhớ</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nội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đã</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thể</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ghi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nhớ</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không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cần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bất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kì</a:t>
            </a:r>
            <a:r>
              <a:rPr lang="en-US" sz="2400" dirty="0">
                <a:effectLst/>
                <a:latin typeface="Times New Roman" panose="02020603050405020304" pitchFamily="18" charset="0"/>
                <a:ea typeface="Times New Roman" panose="02020603050405020304" pitchFamily="18" charset="0"/>
              </a:rPr>
              <a:t> can </a:t>
            </a:r>
            <a:r>
              <a:rPr lang="en-US" sz="2400" dirty="0" err="1">
                <a:effectLst/>
                <a:latin typeface="Times New Roman" panose="02020603050405020304" pitchFamily="18" charset="0"/>
                <a:ea typeface="Times New Roman" panose="02020603050405020304" pitchFamily="18" charset="0"/>
              </a:rPr>
              <a:t>thiệp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nào</a:t>
            </a:r>
            <a:r>
              <a:rPr lang="en-US" sz="2400" dirty="0">
                <a:effectLst/>
                <a:latin typeface="Times New Roman" panose="02020603050405020304" pitchFamily="18" charset="0"/>
                <a:ea typeface="Times New Roman" panose="02020603050405020304" pitchFamily="18" charset="0"/>
              </a:rPr>
              <a:t>).</a:t>
            </a:r>
          </a:p>
        </p:txBody>
      </p:sp>
      <p:sp>
        <p:nvSpPr>
          <p:cNvPr id="8" name="TextBox 7">
            <a:extLst>
              <a:ext uri="{FF2B5EF4-FFF2-40B4-BE49-F238E27FC236}">
                <a16:creationId xmlns:a16="http://schemas.microsoft.com/office/drawing/2014/main" id="{B49968EB-9BCF-4D97-8122-3D522DE9999E}"/>
              </a:ext>
            </a:extLst>
          </p:cNvPr>
          <p:cNvSpPr txBox="1"/>
          <p:nvPr/>
        </p:nvSpPr>
        <p:spPr>
          <a:xfrm>
            <a:off x="4992313" y="4401470"/>
            <a:ext cx="6144208" cy="1938992"/>
          </a:xfrm>
          <a:prstGeom prst="rect">
            <a:avLst/>
          </a:prstGeom>
          <a:solidFill>
            <a:schemeClr val="accent4">
              <a:lumMod val="40000"/>
              <a:lumOff val="60000"/>
            </a:schemeClr>
          </a:solidFill>
        </p:spPr>
        <p:txBody>
          <a:bodyPr wrap="square">
            <a:spAutoFit/>
          </a:bodyPr>
          <a:lstStyle/>
          <a:p>
            <a:pPr indent="228600"/>
            <a:r>
              <a:rPr lang="en-US" sz="2400" dirty="0">
                <a:effectLst/>
                <a:latin typeface="Times New Roman" panose="02020603050405020304" pitchFamily="18" charset="0"/>
                <a:ea typeface="Times New Roman" panose="02020603050405020304" pitchFamily="18" charset="0"/>
              </a:rPr>
              <a:t>LSTM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thành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phần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bản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sau</a:t>
            </a:r>
            <a:r>
              <a:rPr lang="en-US" sz="2400" dirty="0">
                <a:effectLst/>
                <a:latin typeface="Times New Roman" panose="02020603050405020304" pitchFamily="18" charset="0"/>
                <a:ea typeface="Times New Roman" panose="02020603050405020304" pitchFamily="18" charset="0"/>
              </a:rPr>
              <a:t>:</a:t>
            </a:r>
          </a:p>
          <a:p>
            <a:pPr indent="457200"/>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tế</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bào</a:t>
            </a:r>
            <a:r>
              <a:rPr lang="en-US" sz="2400" dirty="0">
                <a:effectLst/>
                <a:latin typeface="Times New Roman" panose="02020603050405020304" pitchFamily="18" charset="0"/>
                <a:ea typeface="Times New Roman" panose="02020603050405020304" pitchFamily="18" charset="0"/>
              </a:rPr>
              <a:t> (cell state)</a:t>
            </a:r>
          </a:p>
          <a:p>
            <a:pPr indent="457200"/>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Cổng</a:t>
            </a:r>
            <a:r>
              <a:rPr lang="en-US" sz="2400" dirty="0">
                <a:effectLst/>
                <a:latin typeface="Times New Roman" panose="02020603050405020304" pitchFamily="18" charset="0"/>
                <a:ea typeface="Times New Roman" panose="02020603050405020304" pitchFamily="18" charset="0"/>
              </a:rPr>
              <a:t> (gates)</a:t>
            </a:r>
          </a:p>
          <a:p>
            <a:pPr indent="457200"/>
            <a:r>
              <a:rPr lang="en-US" sz="2400" dirty="0">
                <a:effectLst/>
                <a:latin typeface="Times New Roman" panose="02020603050405020304" pitchFamily="18" charset="0"/>
                <a:ea typeface="Times New Roman" panose="02020603050405020304" pitchFamily="18" charset="0"/>
              </a:rPr>
              <a:t>+ Sigmoid</a:t>
            </a:r>
          </a:p>
          <a:p>
            <a:pPr indent="457200"/>
            <a:r>
              <a:rPr lang="en-US" sz="2400" dirty="0">
                <a:effectLst/>
                <a:latin typeface="Times New Roman" panose="02020603050405020304" pitchFamily="18" charset="0"/>
                <a:ea typeface="Times New Roman" panose="02020603050405020304" pitchFamily="18" charset="0"/>
              </a:rPr>
              <a:t>+ Tank</a:t>
            </a:r>
          </a:p>
        </p:txBody>
      </p:sp>
      <p:sp>
        <p:nvSpPr>
          <p:cNvPr id="9" name="Title 3">
            <a:extLst>
              <a:ext uri="{FF2B5EF4-FFF2-40B4-BE49-F238E27FC236}">
                <a16:creationId xmlns:a16="http://schemas.microsoft.com/office/drawing/2014/main" id="{48B9EFB4-F1C2-403D-AB84-56E9389ABCAB}"/>
              </a:ext>
            </a:extLst>
          </p:cNvPr>
          <p:cNvSpPr>
            <a:spLocks noGrp="1"/>
          </p:cNvSpPr>
          <p:nvPr>
            <p:ph type="title"/>
          </p:nvPr>
        </p:nvSpPr>
        <p:spPr>
          <a:xfrm>
            <a:off x="0" y="475483"/>
            <a:ext cx="4362450" cy="625379"/>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300" dirty="0"/>
              <a:t>1.1 </a:t>
            </a:r>
            <a:r>
              <a:rPr lang="en-US" sz="3300" dirty="0" err="1"/>
              <a:t>Giới</a:t>
            </a:r>
            <a:r>
              <a:rPr lang="en-US" sz="3300" dirty="0"/>
              <a:t> </a:t>
            </a:r>
            <a:r>
              <a:rPr lang="en-US" sz="3300" dirty="0" err="1"/>
              <a:t>thiệu</a:t>
            </a:r>
            <a:r>
              <a:rPr lang="en-US" sz="3300" dirty="0"/>
              <a:t> </a:t>
            </a:r>
            <a:r>
              <a:rPr lang="en-US" sz="3300" dirty="0" err="1"/>
              <a:t>chung</a:t>
            </a:r>
            <a:endParaRPr lang="en-US" sz="3300" dirty="0"/>
          </a:p>
        </p:txBody>
      </p:sp>
    </p:spTree>
    <p:extLst>
      <p:ext uri="{BB962C8B-B14F-4D97-AF65-F5344CB8AC3E}">
        <p14:creationId xmlns:p14="http://schemas.microsoft.com/office/powerpoint/2010/main" val="40599689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5E151F1-D6F5-4621-8EF9-ED5ECD6C8991}"/>
              </a:ext>
            </a:extLst>
          </p:cNvPr>
          <p:cNvSpPr txBox="1"/>
          <p:nvPr/>
        </p:nvSpPr>
        <p:spPr>
          <a:xfrm>
            <a:off x="396356" y="1455472"/>
            <a:ext cx="6144208" cy="2123658"/>
          </a:xfrm>
          <a:prstGeom prst="rect">
            <a:avLst/>
          </a:prstGeom>
          <a:solidFill>
            <a:schemeClr val="accent6">
              <a:lumMod val="40000"/>
              <a:lumOff val="60000"/>
            </a:schemeClr>
          </a:solidFill>
        </p:spPr>
        <p:txBody>
          <a:bodyPr wrap="square">
            <a:spAutoFit/>
          </a:bodyPr>
          <a:lstStyle/>
          <a:p>
            <a:pPr indent="200660"/>
            <a:r>
              <a:rPr lang="en-US" sz="2200" dirty="0">
                <a:effectLst/>
                <a:latin typeface="Times New Roman" panose="02020603050405020304" pitchFamily="18" charset="0"/>
                <a:ea typeface="Times New Roman" panose="02020603050405020304" pitchFamily="18" charset="0"/>
              </a:rPr>
              <a:t>LSTM </a:t>
            </a:r>
            <a:r>
              <a:rPr lang="en-US" sz="2200" dirty="0" err="1">
                <a:effectLst/>
                <a:latin typeface="Times New Roman" panose="02020603050405020304" pitchFamily="18" charset="0"/>
                <a:ea typeface="Times New Roman" panose="02020603050405020304" pitchFamily="18" charset="0"/>
              </a:rPr>
              <a:t>được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thiết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kế</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nhằm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loại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bỏ</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vấn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đề</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phụ</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thuộc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quá</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dài</a:t>
            </a:r>
            <a:r>
              <a:rPr lang="en-US" sz="2200" dirty="0">
                <a:effectLst/>
                <a:latin typeface="Times New Roman" panose="02020603050405020304" pitchFamily="18" charset="0"/>
                <a:ea typeface="Times New Roman" panose="02020603050405020304" pitchFamily="18" charset="0"/>
              </a:rPr>
              <a:t>. Ta </a:t>
            </a:r>
            <a:r>
              <a:rPr lang="en-US" sz="2200" dirty="0" err="1">
                <a:effectLst/>
                <a:latin typeface="Times New Roman" panose="02020603050405020304" pitchFamily="18" charset="0"/>
                <a:ea typeface="Times New Roman" panose="02020603050405020304" pitchFamily="18" charset="0"/>
              </a:rPr>
              <a:t>quan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sát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lại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mô</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hình</a:t>
            </a:r>
            <a:r>
              <a:rPr lang="en-US" sz="2200" dirty="0">
                <a:effectLst/>
                <a:latin typeface="Times New Roman" panose="02020603050405020304" pitchFamily="18" charset="0"/>
                <a:ea typeface="Times New Roman" panose="02020603050405020304" pitchFamily="18" charset="0"/>
              </a:rPr>
              <a:t> RNN </a:t>
            </a:r>
            <a:r>
              <a:rPr lang="en-US" sz="2200" dirty="0" err="1">
                <a:effectLst/>
                <a:latin typeface="Times New Roman" panose="02020603050405020304" pitchFamily="18" charset="0"/>
                <a:ea typeface="Times New Roman" panose="02020603050405020304" pitchFamily="18" charset="0"/>
              </a:rPr>
              <a:t>bên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cạnh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a:t>
            </a:r>
            <a:r>
              <a:rPr lang="en-US" sz="2200" dirty="0">
                <a:effectLst/>
                <a:latin typeface="Times New Roman" panose="02020603050405020304" pitchFamily="18" charset="0"/>
                <a:ea typeface="Times New Roman" panose="02020603050405020304" pitchFamily="18" charset="0"/>
              </a:rPr>
              <a:t> layer </a:t>
            </a:r>
            <a:r>
              <a:rPr lang="en-US" sz="2200" dirty="0" err="1">
                <a:effectLst/>
                <a:latin typeface="Times New Roman" panose="02020603050405020304" pitchFamily="18" charset="0"/>
                <a:ea typeface="Times New Roman" panose="02020603050405020304" pitchFamily="18" charset="0"/>
              </a:rPr>
              <a:t>đều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mắc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nối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với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nhau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thành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mô-đun</a:t>
            </a:r>
            <a:r>
              <a:rPr lang="en-US" sz="2200" dirty="0">
                <a:effectLst/>
                <a:latin typeface="Times New Roman" panose="02020603050405020304" pitchFamily="18" charset="0"/>
                <a:ea typeface="Times New Roman" panose="02020603050405020304" pitchFamily="18" charset="0"/>
              </a:rPr>
              <a:t> neural network. </a:t>
            </a:r>
            <a:r>
              <a:rPr lang="en-US" sz="2200" dirty="0" err="1">
                <a:effectLst/>
                <a:latin typeface="Times New Roman" panose="02020603050405020304" pitchFamily="18" charset="0"/>
                <a:ea typeface="Times New Roman" panose="02020603050405020304" pitchFamily="18" charset="0"/>
              </a:rPr>
              <a:t>Trong</a:t>
            </a:r>
            <a:r>
              <a:rPr lang="en-US" sz="2200" dirty="0">
                <a:effectLst/>
                <a:latin typeface="Times New Roman" panose="02020603050405020304" pitchFamily="18" charset="0"/>
                <a:ea typeface="Times New Roman" panose="02020603050405020304" pitchFamily="18" charset="0"/>
              </a:rPr>
              <a:t> RNN </a:t>
            </a:r>
            <a:r>
              <a:rPr lang="en-US" sz="2200" dirty="0" err="1">
                <a:effectLst/>
                <a:latin typeface="Times New Roman" panose="02020603050405020304" pitchFamily="18" charset="0"/>
                <a:ea typeface="Times New Roman" panose="02020603050405020304" pitchFamily="18" charset="0"/>
              </a:rPr>
              <a:t>chuẩn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mô-đun</a:t>
            </a:r>
            <a:r>
              <a:rPr lang="en-US" sz="2200" dirty="0">
                <a:effectLst/>
                <a:latin typeface="Times New Roman" panose="02020603050405020304" pitchFamily="18" charset="0"/>
                <a:ea typeface="Times New Roman" panose="02020603050405020304" pitchFamily="18" charset="0"/>
              </a:rPr>
              <a:t> repeating </a:t>
            </a:r>
            <a:r>
              <a:rPr lang="en-US" sz="2200" dirty="0" err="1">
                <a:effectLst/>
                <a:latin typeface="Times New Roman" panose="02020603050405020304" pitchFamily="18" charset="0"/>
                <a:ea typeface="Times New Roman" panose="02020603050405020304" pitchFamily="18" charset="0"/>
              </a:rPr>
              <a:t>này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có</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cấu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trúc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rất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đơn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giản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chỉ</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gồm</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một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lớp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đơn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giản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tầng</a:t>
            </a:r>
            <a:r>
              <a:rPr lang="en-US" sz="2200" dirty="0">
                <a:effectLst/>
                <a:latin typeface="Times New Roman" panose="02020603050405020304" pitchFamily="18" charset="0"/>
                <a:ea typeface="Times New Roman" panose="02020603050405020304" pitchFamily="18" charset="0"/>
              </a:rPr>
              <a:t> tank (</a:t>
            </a:r>
            <a:r>
              <a:rPr lang="en-US" sz="2200" b="1" dirty="0">
                <a:effectLst/>
                <a:latin typeface="Times New Roman" panose="02020603050405020304" pitchFamily="18" charset="0"/>
                <a:ea typeface="Times New Roman" panose="02020603050405020304" pitchFamily="18" charset="0"/>
              </a:rPr>
              <a:t>tank layer)</a:t>
            </a:r>
            <a:r>
              <a:rPr lang="en-US" sz="2200" dirty="0">
                <a:effectLst/>
                <a:latin typeface="Times New Roman" panose="02020603050405020304" pitchFamily="18" charset="0"/>
                <a:ea typeface="Times New Roman" panose="02020603050405020304" pitchFamily="18" charset="0"/>
              </a:rPr>
              <a:t>.</a:t>
            </a:r>
          </a:p>
        </p:txBody>
      </p:sp>
      <p:sp>
        <p:nvSpPr>
          <p:cNvPr id="8" name="TextBox 7">
            <a:extLst>
              <a:ext uri="{FF2B5EF4-FFF2-40B4-BE49-F238E27FC236}">
                <a16:creationId xmlns:a16="http://schemas.microsoft.com/office/drawing/2014/main" id="{B49968EB-9BCF-4D97-8122-3D522DE9999E}"/>
              </a:ext>
            </a:extLst>
          </p:cNvPr>
          <p:cNvSpPr txBox="1"/>
          <p:nvPr/>
        </p:nvSpPr>
        <p:spPr>
          <a:xfrm>
            <a:off x="473286" y="3933741"/>
            <a:ext cx="6144208" cy="2462213"/>
          </a:xfrm>
          <a:prstGeom prst="rect">
            <a:avLst/>
          </a:prstGeom>
          <a:solidFill>
            <a:schemeClr val="accent4">
              <a:lumMod val="40000"/>
              <a:lumOff val="60000"/>
            </a:schemeClr>
          </a:solidFill>
        </p:spPr>
        <p:txBody>
          <a:bodyPr wrap="square">
            <a:spAutoFit/>
          </a:bodyPr>
          <a:lstStyle/>
          <a:p>
            <a:pPr indent="200660"/>
            <a:r>
              <a:rPr lang="en-US" sz="2200" dirty="0" err="1">
                <a:effectLst/>
                <a:latin typeface="Times New Roman" panose="02020603050405020304" pitchFamily="18" charset="0"/>
                <a:ea typeface="Times New Roman" panose="02020603050405020304" pitchFamily="18" charset="0"/>
              </a:rPr>
              <a:t>Về</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kiến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trúc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mạng</a:t>
            </a:r>
            <a:r>
              <a:rPr lang="en-US" sz="2200" dirty="0">
                <a:effectLst/>
                <a:latin typeface="Times New Roman" panose="02020603050405020304" pitchFamily="18" charset="0"/>
                <a:ea typeface="Times New Roman" panose="02020603050405020304" pitchFamily="18" charset="0"/>
              </a:rPr>
              <a:t> LSTM</a:t>
            </a:r>
            <a:r>
              <a:rPr lang="en-US" sz="2200" b="1"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giống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như</a:t>
            </a:r>
            <a:r>
              <a:rPr lang="en-US" sz="2200" dirty="0">
                <a:effectLst/>
                <a:latin typeface="Times New Roman" panose="02020603050405020304" pitchFamily="18" charset="0"/>
                <a:ea typeface="Times New Roman" panose="02020603050405020304" pitchFamily="18" charset="0"/>
              </a:rPr>
              <a:t> RNN, </a:t>
            </a:r>
            <a:r>
              <a:rPr lang="en-US" sz="2200" dirty="0" err="1">
                <a:effectLst/>
                <a:latin typeface="Times New Roman" panose="02020603050405020304" pitchFamily="18" charset="0"/>
                <a:ea typeface="Times New Roman" panose="02020603050405020304" pitchFamily="18" charset="0"/>
              </a:rPr>
              <a:t>nó</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là</a:t>
            </a:r>
            <a:r>
              <a:rPr lang="en-US" sz="2200" dirty="0">
                <a:effectLst/>
                <a:latin typeface="Times New Roman" panose="02020603050405020304" pitchFamily="18" charset="0"/>
                <a:ea typeface="Times New Roman" panose="02020603050405020304" pitchFamily="18" charset="0"/>
              </a:rPr>
              <a:t> 1 </a:t>
            </a:r>
            <a:r>
              <a:rPr lang="en-US" sz="2200" dirty="0" err="1">
                <a:effectLst/>
                <a:latin typeface="Times New Roman" panose="02020603050405020304" pitchFamily="18" charset="0"/>
                <a:ea typeface="Times New Roman" panose="02020603050405020304" pitchFamily="18" charset="0"/>
              </a:rPr>
              <a:t>chuỗi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mô-đun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được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lặp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lặp</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lại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Tuy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nhiên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xét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về</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cấu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trúc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thì</a:t>
            </a:r>
            <a:r>
              <a:rPr lang="en-US" sz="2200" dirty="0">
                <a:effectLst/>
                <a:latin typeface="Times New Roman" panose="02020603050405020304" pitchFamily="18" charset="0"/>
                <a:ea typeface="Times New Roman" panose="02020603050405020304" pitchFamily="18" charset="0"/>
              </a:rPr>
              <a:t> LSTM </a:t>
            </a:r>
            <a:r>
              <a:rPr lang="en-US" sz="2200" dirty="0" err="1">
                <a:effectLst/>
                <a:latin typeface="Times New Roman" panose="02020603050405020304" pitchFamily="18" charset="0"/>
                <a:ea typeface="Times New Roman" panose="02020603050405020304" pitchFamily="18" charset="0"/>
              </a:rPr>
              <a:t>có</a:t>
            </a:r>
            <a:r>
              <a:rPr lang="en-US" sz="2200" dirty="0">
                <a:effectLst/>
                <a:latin typeface="Times New Roman" panose="02020603050405020304" pitchFamily="18" charset="0"/>
                <a:ea typeface="Times New Roman" panose="02020603050405020304" pitchFamily="18" charset="0"/>
              </a:rPr>
              <a:t> 4 </a:t>
            </a:r>
            <a:r>
              <a:rPr lang="en-US" sz="2200" dirty="0" err="1">
                <a:effectLst/>
                <a:latin typeface="Times New Roman" panose="02020603050405020304" pitchFamily="18" charset="0"/>
                <a:ea typeface="Times New Roman" panose="02020603050405020304" pitchFamily="18" charset="0"/>
              </a:rPr>
              <a:t>tầng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mạng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nơ-ron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tương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tác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với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nhau</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một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cách</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rất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đặc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biệt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gọi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đó</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là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tầng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ẩn</a:t>
            </a:r>
            <a:r>
              <a:rPr lang="en-US" sz="2200" dirty="0">
                <a:effectLst/>
                <a:latin typeface="Times New Roman" panose="02020603050405020304" pitchFamily="18" charset="0"/>
                <a:ea typeface="Times New Roman" panose="02020603050405020304" pitchFamily="18" charset="0"/>
              </a:rPr>
              <a:t> (hidden layer). </a:t>
            </a:r>
            <a:r>
              <a:rPr lang="en-US" sz="2200" dirty="0" err="1">
                <a:effectLst/>
                <a:latin typeface="Times New Roman" panose="02020603050405020304" pitchFamily="18" charset="0"/>
                <a:ea typeface="Times New Roman" panose="02020603050405020304" pitchFamily="18" charset="0"/>
              </a:rPr>
              <a:t>Một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số</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biến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thể</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của</a:t>
            </a:r>
            <a:r>
              <a:rPr lang="en-US" sz="2200" dirty="0">
                <a:effectLst/>
                <a:latin typeface="Times New Roman" panose="02020603050405020304" pitchFamily="18" charset="0"/>
                <a:ea typeface="Times New Roman" panose="02020603050405020304" pitchFamily="18" charset="0"/>
              </a:rPr>
              <a:t> LSTM </a:t>
            </a:r>
            <a:r>
              <a:rPr lang="en-US" sz="2200" dirty="0" err="1">
                <a:effectLst/>
                <a:latin typeface="Times New Roman" panose="02020603050405020304" pitchFamily="18" charset="0"/>
                <a:ea typeface="Times New Roman" panose="02020603050405020304" pitchFamily="18" charset="0"/>
              </a:rPr>
              <a:t>được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thực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hiện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dựa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trên</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việc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thay</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đổi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vị</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trí</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kết</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nối</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giữa</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các</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tầng</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và</a:t>
            </a:r>
            <a:r>
              <a:rPr lang="en-US" sz="2200" dirty="0">
                <a:effectLst/>
                <a:latin typeface="Times New Roman" panose="02020603050405020304" pitchFamily="18" charset="0"/>
                <a:ea typeface="Times New Roman" panose="02020603050405020304" pitchFamily="18" charset="0"/>
              </a:rPr>
              <a:t> </a:t>
            </a:r>
            <a:r>
              <a:rPr lang="en-US" sz="2200" dirty="0" err="1">
                <a:effectLst/>
                <a:latin typeface="Times New Roman" panose="02020603050405020304" pitchFamily="18" charset="0"/>
                <a:ea typeface="Times New Roman" panose="02020603050405020304" pitchFamily="18" charset="0"/>
              </a:rPr>
              <a:t>cổng</a:t>
            </a:r>
            <a:r>
              <a:rPr lang="en-US" sz="2200" dirty="0">
                <a:effectLst/>
                <a:latin typeface="Times New Roman" panose="02020603050405020304" pitchFamily="18" charset="0"/>
                <a:ea typeface="Times New Roman" panose="02020603050405020304" pitchFamily="18" charset="0"/>
              </a:rPr>
              <a:t>.</a:t>
            </a:r>
          </a:p>
        </p:txBody>
      </p:sp>
      <p:pic>
        <p:nvPicPr>
          <p:cNvPr id="5" name="image59.jpeg" descr="Diagram&#10;&#10;Description automatically generated">
            <a:extLst>
              <a:ext uri="{FF2B5EF4-FFF2-40B4-BE49-F238E27FC236}">
                <a16:creationId xmlns:a16="http://schemas.microsoft.com/office/drawing/2014/main" id="{C8D67C62-AA70-4EFD-B1A6-D1C3B8939553}"/>
              </a:ext>
            </a:extLst>
          </p:cNvPr>
          <p:cNvPicPr>
            <a:picLocks noChangeAspect="1"/>
          </p:cNvPicPr>
          <p:nvPr/>
        </p:nvPicPr>
        <p:blipFill>
          <a:blip r:embed="rId2" cstate="print"/>
          <a:stretch>
            <a:fillRect/>
          </a:stretch>
        </p:blipFill>
        <p:spPr>
          <a:xfrm>
            <a:off x="7600695" y="1249318"/>
            <a:ext cx="4177806" cy="1651863"/>
          </a:xfrm>
          <a:prstGeom prst="rect">
            <a:avLst/>
          </a:prstGeom>
        </p:spPr>
      </p:pic>
      <p:pic>
        <p:nvPicPr>
          <p:cNvPr id="6" name="image60.jpeg" descr="Diagram&#10;&#10;Description automatically generated">
            <a:extLst>
              <a:ext uri="{FF2B5EF4-FFF2-40B4-BE49-F238E27FC236}">
                <a16:creationId xmlns:a16="http://schemas.microsoft.com/office/drawing/2014/main" id="{5C643F1F-0C12-4310-AEF8-1B629B2CD5F1}"/>
              </a:ext>
            </a:extLst>
          </p:cNvPr>
          <p:cNvPicPr>
            <a:picLocks noChangeAspect="1"/>
          </p:cNvPicPr>
          <p:nvPr/>
        </p:nvPicPr>
        <p:blipFill>
          <a:blip r:embed="rId3" cstate="print"/>
          <a:stretch>
            <a:fillRect/>
          </a:stretch>
        </p:blipFill>
        <p:spPr>
          <a:xfrm>
            <a:off x="7275194" y="3738007"/>
            <a:ext cx="4206973" cy="1673948"/>
          </a:xfrm>
          <a:prstGeom prst="rect">
            <a:avLst/>
          </a:prstGeom>
        </p:spPr>
      </p:pic>
      <p:sp>
        <p:nvSpPr>
          <p:cNvPr id="9" name="TextBox 8">
            <a:extLst>
              <a:ext uri="{FF2B5EF4-FFF2-40B4-BE49-F238E27FC236}">
                <a16:creationId xmlns:a16="http://schemas.microsoft.com/office/drawing/2014/main" id="{E3C80A18-1EED-4649-9B3B-0C1E22599B1C}"/>
              </a:ext>
            </a:extLst>
          </p:cNvPr>
          <p:cNvSpPr txBox="1"/>
          <p:nvPr/>
        </p:nvSpPr>
        <p:spPr>
          <a:xfrm>
            <a:off x="6617494" y="3150317"/>
            <a:ext cx="6144208" cy="338554"/>
          </a:xfrm>
          <a:prstGeom prst="rect">
            <a:avLst/>
          </a:prstGeom>
          <a:noFill/>
        </p:spPr>
        <p:txBody>
          <a:bodyPr wrap="square">
            <a:spAutoFit/>
          </a:bodyPr>
          <a:lstStyle/>
          <a:p>
            <a:pPr marL="200660" marR="208280" algn="ctr">
              <a:spcBef>
                <a:spcPts val="945"/>
              </a:spcBef>
              <a:spcAft>
                <a:spcPts val="0"/>
              </a:spcAft>
            </a:pPr>
            <a:r>
              <a:rPr lang="vi-VN" sz="1600" i="1" dirty="0">
                <a:effectLst/>
                <a:latin typeface="Times New Roman" panose="02020603050405020304" pitchFamily="18" charset="0"/>
                <a:ea typeface="Times New Roman" panose="02020603050405020304" pitchFamily="18" charset="0"/>
              </a:rPr>
              <a:t>Hình</a:t>
            </a:r>
            <a:r>
              <a:rPr lang="en-US" sz="1600" i="1" dirty="0">
                <a:effectLst/>
                <a:latin typeface="Times New Roman" panose="02020603050405020304" pitchFamily="18" charset="0"/>
                <a:ea typeface="Times New Roman" panose="02020603050405020304" pitchFamily="18" charset="0"/>
              </a:rPr>
              <a:t>.</a:t>
            </a:r>
            <a:r>
              <a:rPr lang="vi-VN" sz="1600" i="1" dirty="0">
                <a:effectLst/>
                <a:latin typeface="Times New Roman" panose="02020603050405020304" pitchFamily="18" charset="0"/>
                <a:ea typeface="Times New Roman" panose="02020603050405020304" pitchFamily="18" charset="0"/>
              </a:rPr>
              <a:t> Các mô-đun lặp của mạng RNN chứa một layer</a:t>
            </a:r>
            <a:endParaRPr lang="en-US" sz="1600" dirty="0">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4ACA4F91-E99A-43E7-8585-14B3693A1C68}"/>
              </a:ext>
            </a:extLst>
          </p:cNvPr>
          <p:cNvSpPr txBox="1"/>
          <p:nvPr/>
        </p:nvSpPr>
        <p:spPr>
          <a:xfrm>
            <a:off x="7188994" y="5647070"/>
            <a:ext cx="6186486" cy="338554"/>
          </a:xfrm>
          <a:prstGeom prst="rect">
            <a:avLst/>
          </a:prstGeom>
          <a:noFill/>
        </p:spPr>
        <p:txBody>
          <a:bodyPr wrap="square">
            <a:spAutoFit/>
          </a:bodyPr>
          <a:lstStyle/>
          <a:p>
            <a:r>
              <a:rPr lang="en-US" sz="1600" i="1" dirty="0" err="1">
                <a:effectLst/>
                <a:latin typeface="Times New Roman" panose="02020603050405020304" pitchFamily="18" charset="0"/>
                <a:ea typeface="Times New Roman" panose="02020603050405020304" pitchFamily="18" charset="0"/>
              </a:rPr>
              <a:t>Hình</a:t>
            </a:r>
            <a:r>
              <a:rPr lang="en-US" sz="1600" i="1" dirty="0">
                <a:latin typeface="Times New Roman" panose="02020603050405020304" pitchFamily="18" charset="0"/>
                <a:ea typeface="Times New Roman" panose="02020603050405020304" pitchFamily="18" charset="0"/>
              </a:rPr>
              <a:t>.</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Các</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mô-đun</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lặp</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của</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mạng</a:t>
            </a:r>
            <a:r>
              <a:rPr lang="en-US" sz="1600" i="1" dirty="0">
                <a:effectLst/>
                <a:latin typeface="Times New Roman" panose="02020603050405020304" pitchFamily="18" charset="0"/>
                <a:ea typeface="Times New Roman" panose="02020603050405020304" pitchFamily="18" charset="0"/>
              </a:rPr>
              <a:t> LSTM </a:t>
            </a:r>
            <a:r>
              <a:rPr lang="en-US" sz="1600" i="1" dirty="0" err="1">
                <a:effectLst/>
                <a:latin typeface="Times New Roman" panose="02020603050405020304" pitchFamily="18" charset="0"/>
                <a:ea typeface="Times New Roman" panose="02020603050405020304" pitchFamily="18" charset="0"/>
              </a:rPr>
              <a:t>chứa</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bốn</a:t>
            </a:r>
            <a:r>
              <a:rPr lang="en-US" sz="1600" i="1" dirty="0">
                <a:effectLst/>
                <a:latin typeface="Times New Roman" panose="02020603050405020304" pitchFamily="18" charset="0"/>
                <a:ea typeface="Times New Roman" panose="02020603050405020304" pitchFamily="18" charset="0"/>
              </a:rPr>
              <a:t> layer</a:t>
            </a:r>
            <a:endParaRPr lang="en-US" sz="1600" dirty="0"/>
          </a:p>
        </p:txBody>
      </p:sp>
      <p:sp>
        <p:nvSpPr>
          <p:cNvPr id="13" name="Title 3">
            <a:extLst>
              <a:ext uri="{FF2B5EF4-FFF2-40B4-BE49-F238E27FC236}">
                <a16:creationId xmlns:a16="http://schemas.microsoft.com/office/drawing/2014/main" id="{4472E69E-1713-464A-8BF0-46D4D1AC7BF1}"/>
              </a:ext>
            </a:extLst>
          </p:cNvPr>
          <p:cNvSpPr>
            <a:spLocks noGrp="1"/>
          </p:cNvSpPr>
          <p:nvPr>
            <p:ph type="title"/>
          </p:nvPr>
        </p:nvSpPr>
        <p:spPr>
          <a:xfrm>
            <a:off x="0" y="475483"/>
            <a:ext cx="4362450" cy="625379"/>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300" dirty="0"/>
              <a:t>1.1 </a:t>
            </a:r>
            <a:r>
              <a:rPr lang="en-US" sz="3300" dirty="0" err="1"/>
              <a:t>Giới</a:t>
            </a:r>
            <a:r>
              <a:rPr lang="en-US" sz="3300" dirty="0"/>
              <a:t> </a:t>
            </a:r>
            <a:r>
              <a:rPr lang="en-US" sz="3300" dirty="0" err="1"/>
              <a:t>thiệu</a:t>
            </a:r>
            <a:r>
              <a:rPr lang="en-US" sz="3300" dirty="0"/>
              <a:t> </a:t>
            </a:r>
            <a:r>
              <a:rPr lang="en-US" sz="3300" dirty="0" err="1"/>
              <a:t>chung</a:t>
            </a:r>
            <a:endParaRPr lang="en-US" sz="3300" dirty="0"/>
          </a:p>
        </p:txBody>
      </p:sp>
    </p:spTree>
    <p:extLst>
      <p:ext uri="{BB962C8B-B14F-4D97-AF65-F5344CB8AC3E}">
        <p14:creationId xmlns:p14="http://schemas.microsoft.com/office/powerpoint/2010/main" val="79991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49968EB-9BCF-4D97-8122-3D522DE9999E}"/>
              </a:ext>
            </a:extLst>
          </p:cNvPr>
          <p:cNvSpPr txBox="1"/>
          <p:nvPr/>
        </p:nvSpPr>
        <p:spPr>
          <a:xfrm>
            <a:off x="3141754" y="3507208"/>
            <a:ext cx="7275850" cy="3046988"/>
          </a:xfrm>
          <a:prstGeom prst="rect">
            <a:avLst/>
          </a:prstGeom>
          <a:solidFill>
            <a:schemeClr val="accent4">
              <a:lumMod val="40000"/>
              <a:lumOff val="60000"/>
            </a:schemeClr>
          </a:solidFill>
        </p:spPr>
        <p:txBody>
          <a:bodyPr wrap="square">
            <a:spAutoFit/>
          </a:bodyPr>
          <a:lstStyle/>
          <a:p>
            <a:pPr indent="228600"/>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ký</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hiệu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sử</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dụng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LSTM </a:t>
            </a:r>
            <a:r>
              <a:rPr lang="en-US" sz="2400" dirty="0" err="1">
                <a:effectLst/>
                <a:latin typeface="Times New Roman" panose="02020603050405020304" pitchFamily="18" charset="0"/>
                <a:ea typeface="Times New Roman" panose="02020603050405020304" pitchFamily="18" charset="0"/>
              </a:rPr>
              <a:t>được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như</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hình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trên</a:t>
            </a:r>
            <a:r>
              <a:rPr lang="en-US" sz="2400" dirty="0">
                <a:effectLst/>
                <a:latin typeface="Times New Roman" panose="02020603050405020304" pitchFamily="18" charset="0"/>
                <a:ea typeface="Times New Roman" panose="02020603050405020304" pitchFamily="18" charset="0"/>
              </a:rPr>
              <a:t>:</a:t>
            </a:r>
          </a:p>
          <a:p>
            <a:pPr marL="342900" lvl="0" indent="-342900">
              <a:buFont typeface="Symbol" panose="05050102010706020507" pitchFamily="18" charset="2"/>
              <a:buChar char=""/>
            </a:pPr>
            <a:r>
              <a:rPr lang="en-US" sz="2400" dirty="0" err="1">
                <a:effectLst/>
                <a:latin typeface="Times New Roman" panose="02020603050405020304" pitchFamily="18" charset="0"/>
                <a:ea typeface="Times New Roman" panose="02020603050405020304" pitchFamily="18" charset="0"/>
              </a:rPr>
              <a:t>Hình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chữ</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nhật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lớp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ẩn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spc="-25"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nơ-ron</a:t>
            </a:r>
            <a:endParaRPr lang="en-US" sz="24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2400" dirty="0" err="1">
                <a:effectLst/>
                <a:latin typeface="Times New Roman" panose="02020603050405020304" pitchFamily="18" charset="0"/>
                <a:ea typeface="Times New Roman" panose="02020603050405020304" pitchFamily="18" charset="0"/>
              </a:rPr>
              <a:t>Hình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tròn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biểu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diễn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toán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tử</a:t>
            </a:r>
            <a:r>
              <a:rPr lang="en-US" sz="2400" spc="-2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Pointwise</a:t>
            </a:r>
          </a:p>
          <a:p>
            <a:pPr marL="342900" lvl="0" indent="-342900">
              <a:buFont typeface="Symbol" panose="05050102010706020507" pitchFamily="18" charset="2"/>
              <a:buChar char=""/>
            </a:pPr>
            <a:r>
              <a:rPr lang="en-US" sz="2400" dirty="0" err="1">
                <a:effectLst/>
                <a:latin typeface="Times New Roman" panose="02020603050405020304" pitchFamily="18" charset="0"/>
                <a:ea typeface="Times New Roman" panose="02020603050405020304" pitchFamily="18" charset="0"/>
              </a:rPr>
              <a:t>Đường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kẻ</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gộp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nhau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biểu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phép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nối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toán</a:t>
            </a:r>
            <a:r>
              <a:rPr lang="en-US" sz="2400" spc="-3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hạng</a:t>
            </a:r>
            <a:endParaRPr lang="en-US" sz="2400" dirty="0">
              <a:effectLst/>
              <a:latin typeface="Times New Roman" panose="02020603050405020304" pitchFamily="18" charset="0"/>
              <a:ea typeface="Times New Roman" panose="02020603050405020304" pitchFamily="18" charset="0"/>
            </a:endParaRPr>
          </a:p>
          <a:p>
            <a:pPr marL="342900" lvl="0" indent="-342900">
              <a:buFont typeface="Symbol" panose="05050102010706020507" pitchFamily="18" charset="2"/>
              <a:buChar char=""/>
            </a:pPr>
            <a:r>
              <a:rPr lang="en-US" sz="2400" dirty="0" err="1">
                <a:effectLst/>
                <a:latin typeface="Times New Roman" panose="02020603050405020304" pitchFamily="18" charset="0"/>
                <a:ea typeface="Times New Roman" panose="02020603050405020304" pitchFamily="18" charset="0"/>
              </a:rPr>
              <a:t>Và</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đường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rẽ</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nhánh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biểu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sự</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sao</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chép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từ</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trí</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này</a:t>
            </a:r>
            <a:r>
              <a:rPr lang="en-US" sz="2400" dirty="0">
                <a:effectLst/>
                <a:latin typeface="Times New Roman" panose="02020603050405020304" pitchFamily="18" charset="0"/>
                <a:ea typeface="Times New Roman" panose="02020603050405020304" pitchFamily="18" charset="0"/>
              </a:rPr>
              <a:t> sang </a:t>
            </a:r>
            <a:r>
              <a:rPr lang="en-US" sz="2400" dirty="0" err="1">
                <a:effectLst/>
                <a:latin typeface="Times New Roman" panose="02020603050405020304" pitchFamily="18" charset="0"/>
                <a:ea typeface="Times New Roman" panose="02020603050405020304" pitchFamily="18" charset="0"/>
              </a:rPr>
              <a:t>vị</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trí</a:t>
            </a:r>
            <a:r>
              <a:rPr lang="en-US" sz="2400" spc="-105"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khác</a:t>
            </a:r>
            <a:r>
              <a:rPr lang="en-US" sz="2400" dirty="0">
                <a:effectLst/>
                <a:latin typeface="Times New Roman" panose="02020603050405020304" pitchFamily="18" charset="0"/>
                <a:ea typeface="Times New Roman" panose="02020603050405020304" pitchFamily="18" charset="0"/>
              </a:rPr>
              <a:t>.</a:t>
            </a:r>
          </a:p>
        </p:txBody>
      </p:sp>
      <p:grpSp>
        <p:nvGrpSpPr>
          <p:cNvPr id="9" name="Group 8">
            <a:extLst>
              <a:ext uri="{FF2B5EF4-FFF2-40B4-BE49-F238E27FC236}">
                <a16:creationId xmlns:a16="http://schemas.microsoft.com/office/drawing/2014/main" id="{47C4996C-6C9B-4454-AA3F-5FDC017A00E2}"/>
              </a:ext>
            </a:extLst>
          </p:cNvPr>
          <p:cNvGrpSpPr>
            <a:grpSpLocks/>
          </p:cNvGrpSpPr>
          <p:nvPr/>
        </p:nvGrpSpPr>
        <p:grpSpPr bwMode="auto">
          <a:xfrm>
            <a:off x="1087626" y="1345329"/>
            <a:ext cx="6549648" cy="1445496"/>
            <a:chOff x="1902" y="185"/>
            <a:chExt cx="8821" cy="1636"/>
          </a:xfrm>
        </p:grpSpPr>
        <p:pic>
          <p:nvPicPr>
            <p:cNvPr id="10" name="Picture 9">
              <a:extLst>
                <a:ext uri="{FF2B5EF4-FFF2-40B4-BE49-F238E27FC236}">
                  <a16:creationId xmlns:a16="http://schemas.microsoft.com/office/drawing/2014/main" id="{B052B57F-0338-4A46-BC27-1BBDD7340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 y="185"/>
              <a:ext cx="8655" cy="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5D7C1E24-829D-412F-AAE4-3DD8FAF46493}"/>
                </a:ext>
              </a:extLst>
            </p:cNvPr>
            <p:cNvSpPr>
              <a:spLocks noChangeArrowheads="1"/>
            </p:cNvSpPr>
            <p:nvPr/>
          </p:nvSpPr>
          <p:spPr bwMode="auto">
            <a:xfrm>
              <a:off x="1902" y="1005"/>
              <a:ext cx="1859" cy="8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2" name="Rectangle 11">
              <a:extLst>
                <a:ext uri="{FF2B5EF4-FFF2-40B4-BE49-F238E27FC236}">
                  <a16:creationId xmlns:a16="http://schemas.microsoft.com/office/drawing/2014/main" id="{3F07DE1C-1777-46CB-B6F6-CB35146FB4E1}"/>
                </a:ext>
              </a:extLst>
            </p:cNvPr>
            <p:cNvSpPr>
              <a:spLocks noChangeArrowheads="1"/>
            </p:cNvSpPr>
            <p:nvPr/>
          </p:nvSpPr>
          <p:spPr bwMode="auto">
            <a:xfrm>
              <a:off x="1902" y="1005"/>
              <a:ext cx="1859" cy="805"/>
            </a:xfrm>
            <a:prstGeom prst="rect">
              <a:avLst/>
            </a:prstGeom>
            <a:noFill/>
            <a:ln w="1270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3" name="Rectangle 12">
              <a:extLst>
                <a:ext uri="{FF2B5EF4-FFF2-40B4-BE49-F238E27FC236}">
                  <a16:creationId xmlns:a16="http://schemas.microsoft.com/office/drawing/2014/main" id="{F21E1515-4875-4136-9347-7AA96B975B25}"/>
                </a:ext>
              </a:extLst>
            </p:cNvPr>
            <p:cNvSpPr>
              <a:spLocks noChangeArrowheads="1"/>
            </p:cNvSpPr>
            <p:nvPr/>
          </p:nvSpPr>
          <p:spPr bwMode="auto">
            <a:xfrm>
              <a:off x="3911" y="994"/>
              <a:ext cx="1859" cy="8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4" name="Rectangle 13">
              <a:extLst>
                <a:ext uri="{FF2B5EF4-FFF2-40B4-BE49-F238E27FC236}">
                  <a16:creationId xmlns:a16="http://schemas.microsoft.com/office/drawing/2014/main" id="{DB6B112A-0568-4E13-BB91-CDC0B8CFFC05}"/>
                </a:ext>
              </a:extLst>
            </p:cNvPr>
            <p:cNvSpPr>
              <a:spLocks noChangeArrowheads="1"/>
            </p:cNvSpPr>
            <p:nvPr/>
          </p:nvSpPr>
          <p:spPr bwMode="auto">
            <a:xfrm>
              <a:off x="3911" y="994"/>
              <a:ext cx="1859" cy="827"/>
            </a:xfrm>
            <a:prstGeom prst="rect">
              <a:avLst/>
            </a:prstGeom>
            <a:noFill/>
            <a:ln w="1270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5" name="Rectangle 14">
              <a:extLst>
                <a:ext uri="{FF2B5EF4-FFF2-40B4-BE49-F238E27FC236}">
                  <a16:creationId xmlns:a16="http://schemas.microsoft.com/office/drawing/2014/main" id="{2C27D411-3F4B-47F5-B9D0-80AD1C3C95F3}"/>
                </a:ext>
              </a:extLst>
            </p:cNvPr>
            <p:cNvSpPr>
              <a:spLocks noChangeArrowheads="1"/>
            </p:cNvSpPr>
            <p:nvPr/>
          </p:nvSpPr>
          <p:spPr bwMode="auto">
            <a:xfrm>
              <a:off x="5878" y="994"/>
              <a:ext cx="1461" cy="8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6" name="Rectangle 15">
              <a:extLst>
                <a:ext uri="{FF2B5EF4-FFF2-40B4-BE49-F238E27FC236}">
                  <a16:creationId xmlns:a16="http://schemas.microsoft.com/office/drawing/2014/main" id="{1FF988E5-0367-4DA6-A00F-271EBC93F704}"/>
                </a:ext>
              </a:extLst>
            </p:cNvPr>
            <p:cNvSpPr>
              <a:spLocks noChangeArrowheads="1"/>
            </p:cNvSpPr>
            <p:nvPr/>
          </p:nvSpPr>
          <p:spPr bwMode="auto">
            <a:xfrm>
              <a:off x="5878" y="994"/>
              <a:ext cx="1461" cy="827"/>
            </a:xfrm>
            <a:prstGeom prst="rect">
              <a:avLst/>
            </a:prstGeom>
            <a:noFill/>
            <a:ln w="1270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7" name="Rectangle 16">
              <a:extLst>
                <a:ext uri="{FF2B5EF4-FFF2-40B4-BE49-F238E27FC236}">
                  <a16:creationId xmlns:a16="http://schemas.microsoft.com/office/drawing/2014/main" id="{F21D43B5-00C3-41A6-9AC3-4F2C0B03EFDC}"/>
                </a:ext>
              </a:extLst>
            </p:cNvPr>
            <p:cNvSpPr>
              <a:spLocks noChangeArrowheads="1"/>
            </p:cNvSpPr>
            <p:nvPr/>
          </p:nvSpPr>
          <p:spPr bwMode="auto">
            <a:xfrm>
              <a:off x="7382" y="994"/>
              <a:ext cx="1546" cy="8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18" name="Rectangle 17">
              <a:extLst>
                <a:ext uri="{FF2B5EF4-FFF2-40B4-BE49-F238E27FC236}">
                  <a16:creationId xmlns:a16="http://schemas.microsoft.com/office/drawing/2014/main" id="{75DD13F0-4703-4971-99ED-5FFFD97BF778}"/>
                </a:ext>
              </a:extLst>
            </p:cNvPr>
            <p:cNvSpPr>
              <a:spLocks noChangeArrowheads="1"/>
            </p:cNvSpPr>
            <p:nvPr/>
          </p:nvSpPr>
          <p:spPr bwMode="auto">
            <a:xfrm>
              <a:off x="7382" y="994"/>
              <a:ext cx="1546" cy="827"/>
            </a:xfrm>
            <a:prstGeom prst="rect">
              <a:avLst/>
            </a:prstGeom>
            <a:noFill/>
            <a:ln w="1270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19" name="Rectangle 18">
              <a:extLst>
                <a:ext uri="{FF2B5EF4-FFF2-40B4-BE49-F238E27FC236}">
                  <a16:creationId xmlns:a16="http://schemas.microsoft.com/office/drawing/2014/main" id="{D46493A5-B816-4E44-BE8C-1E3717D74D32}"/>
                </a:ext>
              </a:extLst>
            </p:cNvPr>
            <p:cNvSpPr>
              <a:spLocks noChangeArrowheads="1"/>
            </p:cNvSpPr>
            <p:nvPr/>
          </p:nvSpPr>
          <p:spPr bwMode="auto">
            <a:xfrm>
              <a:off x="9413" y="1016"/>
              <a:ext cx="1310" cy="54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en-US"/>
            </a:p>
          </p:txBody>
        </p:sp>
        <p:sp>
          <p:nvSpPr>
            <p:cNvPr id="20" name="Rectangle 19">
              <a:extLst>
                <a:ext uri="{FF2B5EF4-FFF2-40B4-BE49-F238E27FC236}">
                  <a16:creationId xmlns:a16="http://schemas.microsoft.com/office/drawing/2014/main" id="{C90AC6A3-EB87-4A78-9200-313B669D08D4}"/>
                </a:ext>
              </a:extLst>
            </p:cNvPr>
            <p:cNvSpPr>
              <a:spLocks noChangeArrowheads="1"/>
            </p:cNvSpPr>
            <p:nvPr/>
          </p:nvSpPr>
          <p:spPr bwMode="auto">
            <a:xfrm>
              <a:off x="9413" y="1016"/>
              <a:ext cx="1310" cy="548"/>
            </a:xfrm>
            <a:prstGeom prst="rect">
              <a:avLst/>
            </a:prstGeom>
            <a:noFill/>
            <a:ln w="12700">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US"/>
            </a:p>
          </p:txBody>
        </p:sp>
        <p:sp>
          <p:nvSpPr>
            <p:cNvPr id="21" name="Text Box 31">
              <a:extLst>
                <a:ext uri="{FF2B5EF4-FFF2-40B4-BE49-F238E27FC236}">
                  <a16:creationId xmlns:a16="http://schemas.microsoft.com/office/drawing/2014/main" id="{1CDC6D96-7A4A-4D5C-B008-A15FE8683264}"/>
                </a:ext>
              </a:extLst>
            </p:cNvPr>
            <p:cNvSpPr txBox="1">
              <a:spLocks noChangeArrowheads="1"/>
            </p:cNvSpPr>
            <p:nvPr/>
          </p:nvSpPr>
          <p:spPr bwMode="auto">
            <a:xfrm>
              <a:off x="2191" y="1095"/>
              <a:ext cx="1295"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algn="ctr">
                <a:lnSpc>
                  <a:spcPts val="1330"/>
                </a:lnSpc>
              </a:pPr>
              <a:r>
                <a:rPr lang="en-US" sz="1200">
                  <a:effectLst/>
                  <a:latin typeface="Times New Roman" panose="02020603050405020304" pitchFamily="18" charset="0"/>
                  <a:ea typeface="Times New Roman" panose="02020603050405020304" pitchFamily="18" charset="0"/>
                </a:rPr>
                <a:t>Lớp ẩn mạng</a:t>
              </a:r>
            </a:p>
            <a:p>
              <a:pPr marR="13335" algn="ctr">
                <a:spcBef>
                  <a:spcPts val="395"/>
                </a:spcBef>
                <a:spcAft>
                  <a:spcPts val="0"/>
                </a:spcAft>
              </a:pPr>
              <a:r>
                <a:rPr lang="en-US" sz="1200">
                  <a:effectLst/>
                  <a:latin typeface="Times New Roman" panose="02020603050405020304" pitchFamily="18" charset="0"/>
                  <a:ea typeface="Times New Roman" panose="02020603050405020304" pitchFamily="18" charset="0"/>
                </a:rPr>
                <a:t>Nơ-ron</a:t>
              </a:r>
            </a:p>
          </p:txBody>
        </p:sp>
        <p:sp>
          <p:nvSpPr>
            <p:cNvPr id="22" name="Text Box 32">
              <a:extLst>
                <a:ext uri="{FF2B5EF4-FFF2-40B4-BE49-F238E27FC236}">
                  <a16:creationId xmlns:a16="http://schemas.microsoft.com/office/drawing/2014/main" id="{7B3BA94A-48EA-46A8-A6A3-6369B5DD7AE5}"/>
                </a:ext>
              </a:extLst>
            </p:cNvPr>
            <p:cNvSpPr txBox="1">
              <a:spLocks noChangeArrowheads="1"/>
            </p:cNvSpPr>
            <p:nvPr/>
          </p:nvSpPr>
          <p:spPr bwMode="auto">
            <a:xfrm>
              <a:off x="4364" y="1083"/>
              <a:ext cx="969"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L="62230">
                <a:lnSpc>
                  <a:spcPts val="1330"/>
                </a:lnSpc>
              </a:pPr>
              <a:r>
                <a:rPr lang="en-US" sz="1200">
                  <a:effectLst/>
                  <a:latin typeface="Times New Roman" panose="02020603050405020304" pitchFamily="18" charset="0"/>
                  <a:ea typeface="Times New Roman" panose="02020603050405020304" pitchFamily="18" charset="0"/>
                </a:rPr>
                <a:t>Toán tử</a:t>
              </a:r>
            </a:p>
            <a:p>
              <a:pPr>
                <a:spcBef>
                  <a:spcPts val="395"/>
                </a:spcBef>
              </a:pPr>
              <a:r>
                <a:rPr lang="en-US" sz="1200">
                  <a:effectLst/>
                  <a:latin typeface="Times New Roman" panose="02020603050405020304" pitchFamily="18" charset="0"/>
                  <a:ea typeface="Times New Roman" panose="02020603050405020304" pitchFamily="18" charset="0"/>
                </a:rPr>
                <a:t>Pointwise</a:t>
              </a:r>
            </a:p>
          </p:txBody>
        </p:sp>
        <p:sp>
          <p:nvSpPr>
            <p:cNvPr id="23" name="Text Box 33">
              <a:extLst>
                <a:ext uri="{FF2B5EF4-FFF2-40B4-BE49-F238E27FC236}">
                  <a16:creationId xmlns:a16="http://schemas.microsoft.com/office/drawing/2014/main" id="{CF43BAEE-E93E-4683-AAF9-FB3AD97582BA}"/>
                </a:ext>
              </a:extLst>
            </p:cNvPr>
            <p:cNvSpPr txBox="1">
              <a:spLocks noChangeArrowheads="1"/>
            </p:cNvSpPr>
            <p:nvPr/>
          </p:nvSpPr>
          <p:spPr bwMode="auto">
            <a:xfrm>
              <a:off x="6258" y="1083"/>
              <a:ext cx="711"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330"/>
                </a:lnSpc>
              </a:pPr>
              <a:r>
                <a:rPr lang="en-US" sz="1200">
                  <a:effectLst/>
                  <a:latin typeface="Times New Roman" panose="02020603050405020304" pitchFamily="18" charset="0"/>
                  <a:ea typeface="Times New Roman" panose="02020603050405020304" pitchFamily="18" charset="0"/>
                </a:rPr>
                <a:t>Truyền</a:t>
              </a:r>
            </a:p>
            <a:p>
              <a:pPr marL="10160">
                <a:spcBef>
                  <a:spcPts val="395"/>
                </a:spcBef>
                <a:spcAft>
                  <a:spcPts val="0"/>
                </a:spcAft>
              </a:pPr>
              <a:r>
                <a:rPr lang="en-US" sz="1200">
                  <a:effectLst/>
                  <a:latin typeface="Times New Roman" panose="02020603050405020304" pitchFamily="18" charset="0"/>
                  <a:ea typeface="Times New Roman" panose="02020603050405020304" pitchFamily="18" charset="0"/>
                </a:rPr>
                <a:t>Véc-tơ</a:t>
              </a:r>
            </a:p>
          </p:txBody>
        </p:sp>
        <p:sp>
          <p:nvSpPr>
            <p:cNvPr id="24" name="Text Box 34">
              <a:extLst>
                <a:ext uri="{FF2B5EF4-FFF2-40B4-BE49-F238E27FC236}">
                  <a16:creationId xmlns:a16="http://schemas.microsoft.com/office/drawing/2014/main" id="{DD3721B1-E4C3-4612-861B-8AAF0DD3152B}"/>
                </a:ext>
              </a:extLst>
            </p:cNvPr>
            <p:cNvSpPr txBox="1">
              <a:spLocks noChangeArrowheads="1"/>
            </p:cNvSpPr>
            <p:nvPr/>
          </p:nvSpPr>
          <p:spPr bwMode="auto">
            <a:xfrm>
              <a:off x="7539" y="1083"/>
              <a:ext cx="1245"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marR="11430" algn="ctr">
                <a:lnSpc>
                  <a:spcPts val="1330"/>
                </a:lnSpc>
                <a:spcAft>
                  <a:spcPts val="0"/>
                </a:spcAft>
              </a:pPr>
              <a:r>
                <a:rPr lang="en-US" sz="1200" dirty="0" err="1">
                  <a:effectLst/>
                  <a:latin typeface="Times New Roman" panose="02020603050405020304" pitchFamily="18" charset="0"/>
                  <a:ea typeface="Times New Roman" panose="02020603050405020304" pitchFamily="18" charset="0"/>
                </a:rPr>
                <a:t>Phép</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nối</a:t>
              </a:r>
              <a:r>
                <a:rPr lang="en-US" sz="1200" spc="10" dirty="0">
                  <a:effectLst/>
                  <a:latin typeface="Times New Roman" panose="02020603050405020304" pitchFamily="18" charset="0"/>
                  <a:ea typeface="Times New Roman" panose="02020603050405020304" pitchFamily="18" charset="0"/>
                </a:rPr>
                <a:t> </a:t>
              </a:r>
              <a:r>
                <a:rPr lang="en-US" sz="1200" spc="-35" dirty="0" err="1">
                  <a:effectLst/>
                  <a:latin typeface="Times New Roman" panose="02020603050405020304" pitchFamily="18" charset="0"/>
                  <a:ea typeface="Times New Roman" panose="02020603050405020304" pitchFamily="18" charset="0"/>
                </a:rPr>
                <a:t>các</a:t>
              </a:r>
              <a:endParaRPr lang="en-US" sz="1200" dirty="0">
                <a:effectLst/>
                <a:latin typeface="Times New Roman" panose="02020603050405020304" pitchFamily="18" charset="0"/>
                <a:ea typeface="Times New Roman" panose="02020603050405020304" pitchFamily="18" charset="0"/>
              </a:endParaRPr>
            </a:p>
            <a:p>
              <a:pPr marL="78105" marR="89535" algn="ctr">
                <a:spcBef>
                  <a:spcPts val="395"/>
                </a:spcBef>
                <a:spcAft>
                  <a:spcPts val="0"/>
                </a:spcAft>
              </a:pPr>
              <a:r>
                <a:rPr lang="en-US" sz="1200" dirty="0" err="1">
                  <a:effectLst/>
                  <a:latin typeface="Times New Roman" panose="02020603050405020304" pitchFamily="18" charset="0"/>
                  <a:ea typeface="Times New Roman" panose="02020603050405020304" pitchFamily="18" charset="0"/>
                </a:rPr>
                <a:t>toán</a:t>
              </a:r>
              <a:r>
                <a:rPr lang="en-US" sz="1200" dirty="0">
                  <a:effectLst/>
                  <a:latin typeface="Times New Roman" panose="02020603050405020304" pitchFamily="18" charset="0"/>
                  <a:ea typeface="Times New Roman" panose="02020603050405020304" pitchFamily="18" charset="0"/>
                </a:rPr>
                <a:t> </a:t>
              </a:r>
              <a:r>
                <a:rPr lang="en-US" sz="1200" dirty="0" err="1">
                  <a:effectLst/>
                  <a:latin typeface="Times New Roman" panose="02020603050405020304" pitchFamily="18" charset="0"/>
                  <a:ea typeface="Times New Roman" panose="02020603050405020304" pitchFamily="18" charset="0"/>
                </a:rPr>
                <a:t>hạng</a:t>
              </a:r>
              <a:endParaRPr lang="en-US" sz="1200" dirty="0">
                <a:effectLst/>
                <a:latin typeface="Times New Roman" panose="02020603050405020304" pitchFamily="18" charset="0"/>
                <a:ea typeface="Times New Roman" panose="02020603050405020304" pitchFamily="18" charset="0"/>
              </a:endParaRPr>
            </a:p>
          </p:txBody>
        </p:sp>
        <p:sp>
          <p:nvSpPr>
            <p:cNvPr id="25" name="Text Box 35">
              <a:extLst>
                <a:ext uri="{FF2B5EF4-FFF2-40B4-BE49-F238E27FC236}">
                  <a16:creationId xmlns:a16="http://schemas.microsoft.com/office/drawing/2014/main" id="{40E17F49-9B29-42D9-80A0-3C4F3ED3D0E3}"/>
                </a:ext>
              </a:extLst>
            </p:cNvPr>
            <p:cNvSpPr txBox="1">
              <a:spLocks noChangeArrowheads="1"/>
            </p:cNvSpPr>
            <p:nvPr/>
          </p:nvSpPr>
          <p:spPr bwMode="auto">
            <a:xfrm>
              <a:off x="9568" y="1105"/>
              <a:ext cx="891" cy="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nSpc>
                  <a:spcPts val="1330"/>
                </a:lnSpc>
              </a:pPr>
              <a:r>
                <a:rPr lang="en-US" sz="1200">
                  <a:effectLst/>
                  <a:latin typeface="Times New Roman" panose="02020603050405020304" pitchFamily="18" charset="0"/>
                  <a:ea typeface="Times New Roman" panose="02020603050405020304" pitchFamily="18" charset="0"/>
                </a:rPr>
                <a:t>Sao chép</a:t>
              </a:r>
            </a:p>
          </p:txBody>
        </p:sp>
      </p:grpSp>
      <p:sp>
        <p:nvSpPr>
          <p:cNvPr id="26" name="TextBox 25">
            <a:extLst>
              <a:ext uri="{FF2B5EF4-FFF2-40B4-BE49-F238E27FC236}">
                <a16:creationId xmlns:a16="http://schemas.microsoft.com/office/drawing/2014/main" id="{2487084A-A2BC-4032-9883-9E6F9E1C0AC7}"/>
              </a:ext>
            </a:extLst>
          </p:cNvPr>
          <p:cNvSpPr txBox="1"/>
          <p:nvPr/>
        </p:nvSpPr>
        <p:spPr>
          <a:xfrm>
            <a:off x="1450688" y="2917410"/>
            <a:ext cx="6096000" cy="338554"/>
          </a:xfrm>
          <a:prstGeom prst="rect">
            <a:avLst/>
          </a:prstGeom>
          <a:noFill/>
        </p:spPr>
        <p:txBody>
          <a:bodyPr wrap="square">
            <a:spAutoFit/>
          </a:bodyPr>
          <a:lstStyle/>
          <a:p>
            <a:pPr marL="914400" indent="457200"/>
            <a:r>
              <a:rPr lang="en-US" sz="1600" i="1" dirty="0" err="1">
                <a:effectLst/>
                <a:latin typeface="Times New Roman" panose="02020603050405020304" pitchFamily="18" charset="0"/>
                <a:ea typeface="Times New Roman" panose="02020603050405020304" pitchFamily="18" charset="0"/>
              </a:rPr>
              <a:t>Hình</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Các</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kí</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hiệu</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sử</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dụng</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trong</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mạng</a:t>
            </a:r>
            <a:r>
              <a:rPr lang="en-US" sz="1600" i="1" dirty="0">
                <a:effectLst/>
                <a:latin typeface="Times New Roman" panose="02020603050405020304" pitchFamily="18" charset="0"/>
                <a:ea typeface="Times New Roman" panose="02020603050405020304" pitchFamily="18" charset="0"/>
              </a:rPr>
              <a:t> LSTM</a:t>
            </a:r>
            <a:endParaRPr lang="en-US" sz="1600" dirty="0">
              <a:effectLst/>
              <a:latin typeface="Times New Roman" panose="02020603050405020304" pitchFamily="18" charset="0"/>
              <a:ea typeface="Times New Roman" panose="02020603050405020304" pitchFamily="18" charset="0"/>
            </a:endParaRPr>
          </a:p>
        </p:txBody>
      </p:sp>
      <p:sp>
        <p:nvSpPr>
          <p:cNvPr id="28" name="Title 3">
            <a:extLst>
              <a:ext uri="{FF2B5EF4-FFF2-40B4-BE49-F238E27FC236}">
                <a16:creationId xmlns:a16="http://schemas.microsoft.com/office/drawing/2014/main" id="{E1C44C61-1D90-4A99-A055-F2DC0E3B85BB}"/>
              </a:ext>
            </a:extLst>
          </p:cNvPr>
          <p:cNvSpPr>
            <a:spLocks noGrp="1"/>
          </p:cNvSpPr>
          <p:nvPr>
            <p:ph type="title"/>
          </p:nvPr>
        </p:nvSpPr>
        <p:spPr>
          <a:xfrm>
            <a:off x="0" y="475483"/>
            <a:ext cx="4362450" cy="625379"/>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300" dirty="0"/>
              <a:t>1.1 </a:t>
            </a:r>
            <a:r>
              <a:rPr lang="en-US" sz="3300" dirty="0" err="1"/>
              <a:t>Giới</a:t>
            </a:r>
            <a:r>
              <a:rPr lang="en-US" sz="3300" dirty="0"/>
              <a:t> </a:t>
            </a:r>
            <a:r>
              <a:rPr lang="en-US" sz="3300" dirty="0" err="1"/>
              <a:t>thiệu</a:t>
            </a:r>
            <a:r>
              <a:rPr lang="en-US" sz="3300" dirty="0"/>
              <a:t> </a:t>
            </a:r>
            <a:r>
              <a:rPr lang="en-US" sz="3300" dirty="0" err="1"/>
              <a:t>chung</a:t>
            </a:r>
            <a:endParaRPr lang="en-US" sz="3300" dirty="0"/>
          </a:p>
        </p:txBody>
      </p:sp>
    </p:spTree>
    <p:extLst>
      <p:ext uri="{BB962C8B-B14F-4D97-AF65-F5344CB8AC3E}">
        <p14:creationId xmlns:p14="http://schemas.microsoft.com/office/powerpoint/2010/main" val="3055003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8F9D5A-854E-45EB-9F75-7F196D3C4A23}"/>
              </a:ext>
            </a:extLst>
          </p:cNvPr>
          <p:cNvSpPr>
            <a:spLocks noGrp="1"/>
          </p:cNvSpPr>
          <p:nvPr>
            <p:ph type="title"/>
          </p:nvPr>
        </p:nvSpPr>
        <p:spPr>
          <a:xfrm>
            <a:off x="0" y="432130"/>
            <a:ext cx="5810251" cy="646331"/>
          </a:xfrm>
          <a:prstGeom prst="homePlat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r>
              <a:rPr lang="en-US" sz="3300" dirty="0"/>
              <a:t>1.2.Phân </a:t>
            </a:r>
            <a:r>
              <a:rPr lang="en-US" sz="3300" dirty="0" err="1"/>
              <a:t>tích</a:t>
            </a:r>
            <a:r>
              <a:rPr lang="en-US" sz="3300" dirty="0"/>
              <a:t> </a:t>
            </a:r>
            <a:r>
              <a:rPr lang="en-US" sz="3300" dirty="0" err="1"/>
              <a:t>mô</a:t>
            </a:r>
            <a:r>
              <a:rPr lang="en-US" sz="3300" dirty="0"/>
              <a:t> </a:t>
            </a:r>
            <a:r>
              <a:rPr lang="en-US" sz="3300" dirty="0" err="1"/>
              <a:t>hình</a:t>
            </a:r>
            <a:r>
              <a:rPr lang="en-US" sz="3300" dirty="0"/>
              <a:t> LSTM</a:t>
            </a:r>
          </a:p>
        </p:txBody>
      </p:sp>
      <p:sp>
        <p:nvSpPr>
          <p:cNvPr id="8" name="TextBox 7">
            <a:extLst>
              <a:ext uri="{FF2B5EF4-FFF2-40B4-BE49-F238E27FC236}">
                <a16:creationId xmlns:a16="http://schemas.microsoft.com/office/drawing/2014/main" id="{B49968EB-9BCF-4D97-8122-3D522DE9999E}"/>
              </a:ext>
            </a:extLst>
          </p:cNvPr>
          <p:cNvSpPr txBox="1"/>
          <p:nvPr/>
        </p:nvSpPr>
        <p:spPr>
          <a:xfrm>
            <a:off x="953279" y="1422826"/>
            <a:ext cx="6144208" cy="2308324"/>
          </a:xfrm>
          <a:prstGeom prst="rect">
            <a:avLst/>
          </a:prstGeom>
          <a:solidFill>
            <a:schemeClr val="accent4">
              <a:lumMod val="40000"/>
              <a:lumOff val="60000"/>
            </a:schemeClr>
          </a:solidFill>
        </p:spPr>
        <p:txBody>
          <a:bodyPr wrap="square">
            <a:spAutoFit/>
          </a:bodyPr>
          <a:lstStyle/>
          <a:p>
            <a:pPr indent="228600"/>
            <a:r>
              <a:rPr lang="en-US" sz="2400" dirty="0">
                <a:effectLst/>
                <a:latin typeface="Times New Roman" panose="02020603050405020304" pitchFamily="18" charset="0"/>
                <a:ea typeface="Times New Roman" panose="02020603050405020304" pitchFamily="18" charset="0"/>
              </a:rPr>
              <a:t>LSTM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1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nơ</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ron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hổi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quy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dạng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là</a:t>
            </a:r>
            <a:r>
              <a:rPr lang="en-US" sz="2400" dirty="0">
                <a:effectLst/>
                <a:latin typeface="Times New Roman" panose="02020603050405020304" pitchFamily="18" charset="0"/>
                <a:ea typeface="Times New Roman" panose="02020603050405020304" pitchFamily="18" charset="0"/>
              </a:rPr>
              <a:t> 1 </a:t>
            </a:r>
            <a:r>
              <a:rPr lang="en-US" sz="2400" dirty="0" err="1">
                <a:effectLst/>
                <a:latin typeface="Times New Roman" panose="02020603050405020304" pitchFamily="18" charset="0"/>
                <a:ea typeface="Times New Roman" panose="02020603050405020304" pitchFamily="18" charset="0"/>
              </a:rPr>
              <a:t>chuỗi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mô-đun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lặp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lặp</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lại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của</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nơ-ron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mô-đun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trong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cấu</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trúc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khác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RNN </a:t>
            </a:r>
            <a:r>
              <a:rPr lang="en-US" sz="2400" dirty="0" err="1">
                <a:effectLst/>
                <a:latin typeface="Times New Roman" panose="02020603050405020304" pitchFamily="18" charset="0"/>
                <a:ea typeface="Times New Roman" panose="02020603050405020304" pitchFamily="18" charset="0"/>
              </a:rPr>
              <a:t>chuẩn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Thay</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vì</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chỉ</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1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mạng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nơ-ron</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chúng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có</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tới</a:t>
            </a:r>
            <a:r>
              <a:rPr lang="en-US" sz="2400" dirty="0">
                <a:effectLst/>
                <a:latin typeface="Times New Roman" panose="02020603050405020304" pitchFamily="18" charset="0"/>
                <a:ea typeface="Times New Roman" panose="02020603050405020304" pitchFamily="18" charset="0"/>
              </a:rPr>
              <a:t> 4 </a:t>
            </a:r>
            <a:r>
              <a:rPr lang="en-US" sz="2400" dirty="0" err="1">
                <a:effectLst/>
                <a:latin typeface="Times New Roman" panose="02020603050405020304" pitchFamily="18" charset="0"/>
                <a:ea typeface="Times New Roman" panose="02020603050405020304" pitchFamily="18" charset="0"/>
              </a:rPr>
              <a:t>tầng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tương</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tác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với</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nhau</a:t>
            </a:r>
            <a:r>
              <a:rPr lang="en-US" sz="2400" dirty="0">
                <a:effectLst/>
                <a:latin typeface="Times New Roman" panose="02020603050405020304" pitchFamily="18" charset="0"/>
                <a:ea typeface="Times New Roman" panose="02020603050405020304" pitchFamily="18" charset="0"/>
              </a:rPr>
              <a:t> 1 </a:t>
            </a:r>
            <a:r>
              <a:rPr lang="en-US" sz="2400" dirty="0" err="1">
                <a:effectLst/>
                <a:latin typeface="Times New Roman" panose="02020603050405020304" pitchFamily="18" charset="0"/>
                <a:ea typeface="Times New Roman" panose="02020603050405020304" pitchFamily="18" charset="0"/>
              </a:rPr>
              <a:t>cách</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rất</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đặc</a:t>
            </a:r>
            <a:r>
              <a:rPr lang="en-US" sz="2400" dirty="0">
                <a:effectLst/>
                <a:latin typeface="Times New Roman" panose="02020603050405020304" pitchFamily="18" charset="0"/>
                <a:ea typeface="Times New Roman" panose="02020603050405020304" pitchFamily="18" charset="0"/>
              </a:rPr>
              <a:t> </a:t>
            </a:r>
            <a:r>
              <a:rPr lang="en-US" sz="2400" dirty="0" err="1">
                <a:effectLst/>
                <a:latin typeface="Times New Roman" panose="02020603050405020304" pitchFamily="18" charset="0"/>
                <a:ea typeface="Times New Roman" panose="02020603050405020304" pitchFamily="18" charset="0"/>
              </a:rPr>
              <a:t>biệt</a:t>
            </a:r>
            <a:r>
              <a:rPr lang="en-US" sz="2400" dirty="0">
                <a:effectLst/>
                <a:latin typeface="Times New Roman" panose="02020603050405020304" pitchFamily="18" charset="0"/>
                <a:ea typeface="Times New Roman" panose="02020603050405020304" pitchFamily="18" charset="0"/>
              </a:rPr>
              <a:t>.</a:t>
            </a:r>
          </a:p>
        </p:txBody>
      </p:sp>
      <p:pic>
        <p:nvPicPr>
          <p:cNvPr id="27" name="image62.png">
            <a:extLst>
              <a:ext uri="{FF2B5EF4-FFF2-40B4-BE49-F238E27FC236}">
                <a16:creationId xmlns:a16="http://schemas.microsoft.com/office/drawing/2014/main" id="{5758B638-9065-4CA3-B756-AA52D9EFE832}"/>
              </a:ext>
            </a:extLst>
          </p:cNvPr>
          <p:cNvPicPr>
            <a:picLocks noChangeAspect="1"/>
          </p:cNvPicPr>
          <p:nvPr/>
        </p:nvPicPr>
        <p:blipFill>
          <a:blip r:embed="rId2" cstate="print"/>
          <a:stretch>
            <a:fillRect/>
          </a:stretch>
        </p:blipFill>
        <p:spPr>
          <a:xfrm>
            <a:off x="3540455" y="3905300"/>
            <a:ext cx="5111089" cy="1920399"/>
          </a:xfrm>
          <a:prstGeom prst="rect">
            <a:avLst/>
          </a:prstGeom>
        </p:spPr>
      </p:pic>
      <p:sp>
        <p:nvSpPr>
          <p:cNvPr id="28" name="TextBox 27">
            <a:extLst>
              <a:ext uri="{FF2B5EF4-FFF2-40B4-BE49-F238E27FC236}">
                <a16:creationId xmlns:a16="http://schemas.microsoft.com/office/drawing/2014/main" id="{0F7CB742-9D2B-493F-9371-8B940AEBB2C4}"/>
              </a:ext>
            </a:extLst>
          </p:cNvPr>
          <p:cNvSpPr txBox="1"/>
          <p:nvPr/>
        </p:nvSpPr>
        <p:spPr>
          <a:xfrm>
            <a:off x="2905124" y="5999849"/>
            <a:ext cx="6381750" cy="338554"/>
          </a:xfrm>
          <a:prstGeom prst="rect">
            <a:avLst/>
          </a:prstGeom>
          <a:noFill/>
        </p:spPr>
        <p:txBody>
          <a:bodyPr wrap="square">
            <a:spAutoFit/>
          </a:bodyPr>
          <a:lstStyle/>
          <a:p>
            <a:pPr marL="457200" indent="457200"/>
            <a:r>
              <a:rPr lang="en-US" sz="1600" i="1" dirty="0" err="1">
                <a:effectLst/>
                <a:latin typeface="Times New Roman" panose="02020603050405020304" pitchFamily="18" charset="0"/>
                <a:ea typeface="Times New Roman" panose="02020603050405020304" pitchFamily="18" charset="0"/>
              </a:rPr>
              <a:t>Hình</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Tế</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bào</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trạng</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thái</a:t>
            </a:r>
            <a:r>
              <a:rPr lang="en-US" sz="1600" i="1" dirty="0">
                <a:effectLst/>
                <a:latin typeface="Times New Roman" panose="02020603050405020304" pitchFamily="18" charset="0"/>
                <a:ea typeface="Times New Roman" panose="02020603050405020304" pitchFamily="18" charset="0"/>
              </a:rPr>
              <a:t> LSTM </a:t>
            </a:r>
            <a:r>
              <a:rPr lang="en-US" sz="1600" i="1" dirty="0" err="1">
                <a:effectLst/>
                <a:latin typeface="Times New Roman" panose="02020603050405020304" pitchFamily="18" charset="0"/>
                <a:ea typeface="Times New Roman" panose="02020603050405020304" pitchFamily="18" charset="0"/>
              </a:rPr>
              <a:t>giống</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như</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một</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băng</a:t>
            </a:r>
            <a:r>
              <a:rPr lang="en-US" sz="1600" i="1" dirty="0">
                <a:effectLst/>
                <a:latin typeface="Times New Roman" panose="02020603050405020304" pitchFamily="18" charset="0"/>
                <a:ea typeface="Times New Roman" panose="02020603050405020304" pitchFamily="18" charset="0"/>
              </a:rPr>
              <a:t> </a:t>
            </a:r>
            <a:r>
              <a:rPr lang="en-US" sz="1600" i="1" dirty="0" err="1">
                <a:effectLst/>
                <a:latin typeface="Times New Roman" panose="02020603050405020304" pitchFamily="18" charset="0"/>
                <a:ea typeface="Times New Roman" panose="02020603050405020304" pitchFamily="18" charset="0"/>
              </a:rPr>
              <a:t>truyền</a:t>
            </a:r>
            <a:endParaRPr lang="en-US"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13890762"/>
      </p:ext>
    </p:extLst>
  </p:cSld>
  <p:clrMapOvr>
    <a:masterClrMapping/>
  </p:clrMapOvr>
</p:sld>
</file>

<file path=ppt/theme/theme1.xml><?xml version="1.0" encoding="utf-8"?>
<a:theme xmlns:a="http://schemas.openxmlformats.org/drawingml/2006/main" name="0156_Norris_Template_SlidesMania">
  <a:themeElements>
    <a:clrScheme name="Simple Light">
      <a:dk1>
        <a:srgbClr val="000000"/>
      </a:dk1>
      <a:lt1>
        <a:srgbClr val="FFFFFF"/>
      </a:lt1>
      <a:dk2>
        <a:srgbClr val="595959"/>
      </a:dk2>
      <a:lt2>
        <a:srgbClr val="EEEEEE"/>
      </a:lt2>
      <a:accent1>
        <a:srgbClr val="BD153B"/>
      </a:accent1>
      <a:accent2>
        <a:srgbClr val="902C68"/>
      </a:accent2>
      <a:accent3>
        <a:srgbClr val="FFFFFF"/>
      </a:accent3>
      <a:accent4>
        <a:srgbClr val="252525"/>
      </a:accent4>
      <a:accent5>
        <a:srgbClr val="252525"/>
      </a:accent5>
      <a:accent6>
        <a:srgbClr val="252525"/>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4329</Words>
  <Application>Microsoft Office PowerPoint</Application>
  <PresentationFormat>Widescreen</PresentationFormat>
  <Paragraphs>210</Paragraphs>
  <Slides>55</Slides>
  <Notes>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55</vt:i4>
      </vt:variant>
    </vt:vector>
  </HeadingPairs>
  <TitlesOfParts>
    <vt:vector size="71" baseType="lpstr">
      <vt:lpstr>Algerian</vt:lpstr>
      <vt:lpstr>Amasis MT Pro</vt:lpstr>
      <vt:lpstr>Arial</vt:lpstr>
      <vt:lpstr>Arial (Body)</vt:lpstr>
      <vt:lpstr>Barlow Condensed</vt:lpstr>
      <vt:lpstr>Calibri</vt:lpstr>
      <vt:lpstr>Calibri Light</vt:lpstr>
      <vt:lpstr>Courier New</vt:lpstr>
      <vt:lpstr>Homemade Apple</vt:lpstr>
      <vt:lpstr>Muli</vt:lpstr>
      <vt:lpstr>Poppins</vt:lpstr>
      <vt:lpstr>Source Code Pro</vt:lpstr>
      <vt:lpstr>Symbol</vt:lpstr>
      <vt:lpstr>Times New Roman</vt:lpstr>
      <vt:lpstr>0156_Norris_Template_SlidesMania</vt:lpstr>
      <vt:lpstr>Office Theme</vt:lpstr>
      <vt:lpstr>NHẬP MÔN HỌC MÁY ĐỒ ÁN CUỐI KỲ</vt:lpstr>
      <vt:lpstr>GV.Lê Anh Cường SV1:Nguyễn Phan Minh Khang-51900351 SV2: Lê Ngọc Phương Vi-51900464 SV3: Trần Minh Phi-51900408</vt:lpstr>
      <vt:lpstr>     CONTENTS</vt:lpstr>
      <vt:lpstr>CCCVNC,VMBCV</vt:lpstr>
      <vt:lpstr>1.1 Giới thiệu chung</vt:lpstr>
      <vt:lpstr>1.1 Giới thiệu chung</vt:lpstr>
      <vt:lpstr>1.1 Giới thiệu chung</vt:lpstr>
      <vt:lpstr>1.1 Giới thiệu chung</vt:lpstr>
      <vt:lpstr>1.2.Phân tích mô hình LSTM</vt:lpstr>
      <vt:lpstr>1.2.Phân tích mô hình LSTM</vt:lpstr>
      <vt:lpstr>1.2.Phân tích mô hình LSTM</vt:lpstr>
      <vt:lpstr>1.2.Phân tích mô hình LSTM</vt:lpstr>
      <vt:lpstr>1.2.Phân tích mô hình LSTM</vt:lpstr>
      <vt:lpstr>1.2.Phân tích mô hình LSTM</vt:lpstr>
      <vt:lpstr>1.2.1.Cập nhật trạng thái tế bào cũ Ct-1 thành trạng thái mới Ct</vt:lpstr>
      <vt:lpstr>1.2.2.Quyết định đầu ra</vt:lpstr>
      <vt:lpstr>1.3. Một số biến thể của LSTM</vt:lpstr>
      <vt:lpstr>1.3.1. Biến thể nối 2 cổng loại trừ và đầu vào với nhau</vt:lpstr>
      <vt:lpstr>1.3.2. Biến thể Gated Recurrent Unit (GRU)</vt:lpstr>
      <vt:lpstr>1.4. Những khác biệt của LSTM so với RNN</vt:lpstr>
      <vt:lpstr>1.4. Những khác biệt của LSTM so với RNN</vt:lpstr>
      <vt:lpstr>1.4. Những khác biệt của LSTM so với RNN</vt:lpstr>
      <vt:lpstr>Kết luận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Khang Nguyen Phan Minh</dc:creator>
  <cp:lastModifiedBy>Phuong Vi</cp:lastModifiedBy>
  <cp:revision>3</cp:revision>
  <dcterms:created xsi:type="dcterms:W3CDTF">2022-01-15T14:49:32Z</dcterms:created>
  <dcterms:modified xsi:type="dcterms:W3CDTF">2022-01-16T09:51:48Z</dcterms:modified>
</cp:coreProperties>
</file>